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72" r:id="rId2"/>
    <p:sldId id="371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3091" autoAdjust="0"/>
  </p:normalViewPr>
  <p:slideViewPr>
    <p:cSldViewPr>
      <p:cViewPr varScale="1">
        <p:scale>
          <a:sx n="151" d="100"/>
          <a:sy n="151" d="100"/>
        </p:scale>
        <p:origin x="2142" y="1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55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4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8570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Horizontal Sharding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AD06047-500A-402F-B918-5D947910874E}"/>
              </a:ext>
            </a:extLst>
          </p:cNvPr>
          <p:cNvSpPr/>
          <p:nvPr/>
        </p:nvSpPr>
        <p:spPr>
          <a:xfrm>
            <a:off x="116029" y="2771209"/>
            <a:ext cx="997984" cy="448613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Prometheus</a:t>
            </a:r>
            <a:r>
              <a:rPr lang="ko-KR" altLang="en-US" sz="1100"/>
              <a:t> </a:t>
            </a:r>
            <a:r>
              <a:rPr lang="en-US" altLang="ko-KR" sz="1100"/>
              <a:t>Exporter</a:t>
            </a:r>
            <a:endParaRPr lang="ko-KR" altLang="en-US" sz="110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CCF7B7-24BD-4684-8BBC-F17E06054C1E}"/>
              </a:ext>
            </a:extLst>
          </p:cNvPr>
          <p:cNvSpPr/>
          <p:nvPr/>
        </p:nvSpPr>
        <p:spPr>
          <a:xfrm>
            <a:off x="1220686" y="2771208"/>
            <a:ext cx="997984" cy="448613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Prometheus</a:t>
            </a:r>
            <a:r>
              <a:rPr lang="ko-KR" altLang="en-US" sz="1100"/>
              <a:t> </a:t>
            </a:r>
            <a:r>
              <a:rPr lang="en-US" altLang="ko-KR" sz="1100"/>
              <a:t>Exporter</a:t>
            </a:r>
            <a:endParaRPr lang="ko-KR" altLang="en-US" sz="11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32CB7AC-2E5B-4BFA-A0D2-101C43F9D12C}"/>
              </a:ext>
            </a:extLst>
          </p:cNvPr>
          <p:cNvSpPr/>
          <p:nvPr/>
        </p:nvSpPr>
        <p:spPr>
          <a:xfrm>
            <a:off x="1780845" y="1995686"/>
            <a:ext cx="997984" cy="439312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Prometheus</a:t>
            </a:r>
            <a:r>
              <a:rPr lang="ko-KR" altLang="en-US" sz="1100"/>
              <a:t> </a:t>
            </a:r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BEA22EE-7803-470F-B149-90C79D951716}"/>
              </a:ext>
            </a:extLst>
          </p:cNvPr>
          <p:cNvSpPr/>
          <p:nvPr/>
        </p:nvSpPr>
        <p:spPr>
          <a:xfrm>
            <a:off x="2325343" y="2771208"/>
            <a:ext cx="997984" cy="448613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Prometheus</a:t>
            </a:r>
            <a:r>
              <a:rPr lang="ko-KR" altLang="en-US" sz="1100"/>
              <a:t> </a:t>
            </a:r>
            <a:r>
              <a:rPr lang="en-US" altLang="ko-KR" sz="1100"/>
              <a:t>Exporter</a:t>
            </a:r>
            <a:endParaRPr lang="ko-KR" altLang="en-US" sz="110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358476E-45E7-4669-895D-7D782753A4C4}"/>
              </a:ext>
            </a:extLst>
          </p:cNvPr>
          <p:cNvCxnSpPr>
            <a:cxnSpLocks/>
            <a:stCxn id="68" idx="0"/>
            <a:endCxn id="43" idx="2"/>
          </p:cNvCxnSpPr>
          <p:nvPr/>
        </p:nvCxnSpPr>
        <p:spPr>
          <a:xfrm flipV="1">
            <a:off x="615021" y="2434998"/>
            <a:ext cx="1664816" cy="33621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0259395-6A93-4EE4-B113-AE5E20E61F6B}"/>
              </a:ext>
            </a:extLst>
          </p:cNvPr>
          <p:cNvCxnSpPr>
            <a:cxnSpLocks/>
            <a:stCxn id="70" idx="0"/>
            <a:endCxn id="43" idx="2"/>
          </p:cNvCxnSpPr>
          <p:nvPr/>
        </p:nvCxnSpPr>
        <p:spPr>
          <a:xfrm flipV="1">
            <a:off x="1719678" y="2434998"/>
            <a:ext cx="560159" cy="3362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E503DAD-93B9-4062-B2B5-3D1D0BC34122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2279837" y="2434998"/>
            <a:ext cx="544498" cy="3362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F8A939B-2F96-477C-97D4-E8373DDC4297}"/>
              </a:ext>
            </a:extLst>
          </p:cNvPr>
          <p:cNvSpPr/>
          <p:nvPr/>
        </p:nvSpPr>
        <p:spPr>
          <a:xfrm>
            <a:off x="3430000" y="2772457"/>
            <a:ext cx="997984" cy="448613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Prometheus</a:t>
            </a:r>
            <a:r>
              <a:rPr lang="ko-KR" altLang="en-US" sz="1100"/>
              <a:t> </a:t>
            </a:r>
            <a:r>
              <a:rPr lang="en-US" altLang="ko-KR" sz="1100"/>
              <a:t>Exporter</a:t>
            </a:r>
            <a:endParaRPr lang="ko-KR" altLang="en-US" sz="110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E16347B-0F05-4F09-BD05-AA234474FD0B}"/>
              </a:ext>
            </a:extLst>
          </p:cNvPr>
          <p:cNvCxnSpPr>
            <a:cxnSpLocks/>
            <a:stCxn id="24" idx="0"/>
            <a:endCxn id="43" idx="2"/>
          </p:cNvCxnSpPr>
          <p:nvPr/>
        </p:nvCxnSpPr>
        <p:spPr>
          <a:xfrm flipH="1" flipV="1">
            <a:off x="2279837" y="2434998"/>
            <a:ext cx="1649155" cy="33745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6B96114-276C-49BE-B7FE-9441DB59A8DA}"/>
              </a:ext>
            </a:extLst>
          </p:cNvPr>
          <p:cNvSpPr/>
          <p:nvPr/>
        </p:nvSpPr>
        <p:spPr>
          <a:xfrm>
            <a:off x="4735275" y="2771209"/>
            <a:ext cx="997984" cy="448613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Prometheus</a:t>
            </a:r>
            <a:r>
              <a:rPr lang="ko-KR" altLang="en-US" sz="1100"/>
              <a:t> </a:t>
            </a:r>
            <a:r>
              <a:rPr lang="en-US" altLang="ko-KR" sz="1100"/>
              <a:t>Exporter</a:t>
            </a:r>
            <a:endParaRPr lang="ko-KR" altLang="en-US" sz="11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3D10652-0CB8-479A-99E5-596BF1604AF0}"/>
              </a:ext>
            </a:extLst>
          </p:cNvPr>
          <p:cNvSpPr/>
          <p:nvPr/>
        </p:nvSpPr>
        <p:spPr>
          <a:xfrm>
            <a:off x="5839932" y="2771208"/>
            <a:ext cx="997984" cy="448613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Prometheus</a:t>
            </a:r>
            <a:r>
              <a:rPr lang="ko-KR" altLang="en-US" sz="1100"/>
              <a:t> </a:t>
            </a:r>
            <a:r>
              <a:rPr lang="en-US" altLang="ko-KR" sz="1100"/>
              <a:t>Exporter</a:t>
            </a:r>
            <a:endParaRPr lang="ko-KR" altLang="en-US" sz="11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835CE58-C943-4420-BE14-61723148ED63}"/>
              </a:ext>
            </a:extLst>
          </p:cNvPr>
          <p:cNvSpPr/>
          <p:nvPr/>
        </p:nvSpPr>
        <p:spPr>
          <a:xfrm>
            <a:off x="7492291" y="1995686"/>
            <a:ext cx="997984" cy="439312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Prometheus</a:t>
            </a:r>
            <a:r>
              <a:rPr lang="ko-KR" altLang="en-US" sz="1100"/>
              <a:t> </a:t>
            </a:r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0B602FD-FDD0-49E1-9D50-F8DA76595CA0}"/>
              </a:ext>
            </a:extLst>
          </p:cNvPr>
          <p:cNvSpPr/>
          <p:nvPr/>
        </p:nvSpPr>
        <p:spPr>
          <a:xfrm>
            <a:off x="6944589" y="2771208"/>
            <a:ext cx="997984" cy="448613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Prometheus</a:t>
            </a:r>
            <a:r>
              <a:rPr lang="ko-KR" altLang="en-US" sz="1100"/>
              <a:t> </a:t>
            </a:r>
            <a:r>
              <a:rPr lang="en-US" altLang="ko-KR" sz="1100"/>
              <a:t>Exporter</a:t>
            </a:r>
            <a:endParaRPr lang="ko-KR" altLang="en-US" sz="110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BBDD1B6-3370-4C37-AA84-85F8A2342AA4}"/>
              </a:ext>
            </a:extLst>
          </p:cNvPr>
          <p:cNvCxnSpPr>
            <a:cxnSpLocks/>
            <a:stCxn id="39" idx="0"/>
            <a:endCxn id="57" idx="2"/>
          </p:cNvCxnSpPr>
          <p:nvPr/>
        </p:nvCxnSpPr>
        <p:spPr>
          <a:xfrm flipV="1">
            <a:off x="5234267" y="2434998"/>
            <a:ext cx="553635" cy="33621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E133763-605F-47CA-AEBB-E8D3C075BD56}"/>
              </a:ext>
            </a:extLst>
          </p:cNvPr>
          <p:cNvCxnSpPr>
            <a:cxnSpLocks/>
            <a:stCxn id="40" idx="0"/>
            <a:endCxn id="57" idx="2"/>
          </p:cNvCxnSpPr>
          <p:nvPr/>
        </p:nvCxnSpPr>
        <p:spPr>
          <a:xfrm flipH="1" flipV="1">
            <a:off x="5787902" y="2434998"/>
            <a:ext cx="551022" cy="3362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6CCD2CE-97C7-4B5B-848C-94AF59C1289B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7443581" y="2434998"/>
            <a:ext cx="547702" cy="3362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51D361F-4E65-4E6C-8A24-57EA993EA42E}"/>
              </a:ext>
            </a:extLst>
          </p:cNvPr>
          <p:cNvSpPr/>
          <p:nvPr/>
        </p:nvSpPr>
        <p:spPr>
          <a:xfrm>
            <a:off x="8049246" y="2772457"/>
            <a:ext cx="997984" cy="448613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Prometheus</a:t>
            </a:r>
            <a:r>
              <a:rPr lang="ko-KR" altLang="en-US" sz="1100"/>
              <a:t> </a:t>
            </a:r>
            <a:r>
              <a:rPr lang="en-US" altLang="ko-KR" sz="1100"/>
              <a:t>Exporter</a:t>
            </a:r>
            <a:endParaRPr lang="ko-KR" altLang="en-US" sz="110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63A4D27-A0DE-46F0-837E-896C0AE40A59}"/>
              </a:ext>
            </a:extLst>
          </p:cNvPr>
          <p:cNvCxnSpPr>
            <a:cxnSpLocks/>
            <a:stCxn id="50" idx="0"/>
            <a:endCxn id="41" idx="2"/>
          </p:cNvCxnSpPr>
          <p:nvPr/>
        </p:nvCxnSpPr>
        <p:spPr>
          <a:xfrm flipH="1" flipV="1">
            <a:off x="7991283" y="2434998"/>
            <a:ext cx="556955" cy="33745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DC8D125-7C0F-47FD-A6CB-8E80AF4936E1}"/>
              </a:ext>
            </a:extLst>
          </p:cNvPr>
          <p:cNvSpPr/>
          <p:nvPr/>
        </p:nvSpPr>
        <p:spPr>
          <a:xfrm>
            <a:off x="5288910" y="1995686"/>
            <a:ext cx="997984" cy="439312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Prometheus</a:t>
            </a:r>
            <a:r>
              <a:rPr lang="ko-KR" altLang="en-US" sz="1100"/>
              <a:t> </a:t>
            </a:r>
            <a:r>
              <a:rPr lang="en-US" altLang="ko-KR" sz="1100"/>
              <a:t>Server</a:t>
            </a:r>
            <a:endParaRPr lang="ko-KR" altLang="en-US" sz="110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3716622-583B-4238-94AD-4D1F4165840A}"/>
              </a:ext>
            </a:extLst>
          </p:cNvPr>
          <p:cNvCxnSpPr>
            <a:cxnSpLocks/>
          </p:cNvCxnSpPr>
          <p:nvPr/>
        </p:nvCxnSpPr>
        <p:spPr>
          <a:xfrm flipV="1">
            <a:off x="4322504" y="2571749"/>
            <a:ext cx="498991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F9B40F1-BB37-4F9A-A4A8-E830C7C69161}"/>
              </a:ext>
            </a:extLst>
          </p:cNvPr>
          <p:cNvSpPr txBox="1"/>
          <p:nvPr/>
        </p:nvSpPr>
        <p:spPr>
          <a:xfrm>
            <a:off x="3683695" y="2000273"/>
            <a:ext cx="177660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Horizontal Sharding</a:t>
            </a:r>
          </a:p>
        </p:txBody>
      </p:sp>
    </p:spTree>
    <p:extLst>
      <p:ext uri="{BB962C8B-B14F-4D97-AF65-F5344CB8AC3E}">
        <p14:creationId xmlns:p14="http://schemas.microsoft.com/office/powerpoint/2010/main" val="374182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8570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Federation</a:t>
            </a:r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AD06047-500A-402F-B918-5D947910874E}"/>
              </a:ext>
            </a:extLst>
          </p:cNvPr>
          <p:cNvSpPr/>
          <p:nvPr/>
        </p:nvSpPr>
        <p:spPr>
          <a:xfrm>
            <a:off x="344676" y="2609478"/>
            <a:ext cx="1278774" cy="777478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CCF7B7-24BD-4684-8BBC-F17E06054C1E}"/>
              </a:ext>
            </a:extLst>
          </p:cNvPr>
          <p:cNvSpPr/>
          <p:nvPr/>
        </p:nvSpPr>
        <p:spPr>
          <a:xfrm>
            <a:off x="2000860" y="2600226"/>
            <a:ext cx="1278774" cy="777478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32CB7AC-2E5B-4BFA-A0D2-101C43F9D12C}"/>
              </a:ext>
            </a:extLst>
          </p:cNvPr>
          <p:cNvSpPr/>
          <p:nvPr/>
        </p:nvSpPr>
        <p:spPr>
          <a:xfrm>
            <a:off x="2000860" y="1851670"/>
            <a:ext cx="1278774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BEA22EE-7803-470F-B149-90C79D951716}"/>
              </a:ext>
            </a:extLst>
          </p:cNvPr>
          <p:cNvSpPr/>
          <p:nvPr/>
        </p:nvSpPr>
        <p:spPr>
          <a:xfrm>
            <a:off x="3657044" y="2600226"/>
            <a:ext cx="1278774" cy="777478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558767E-675D-4D84-AC1E-8B4EB4E87B1F}"/>
              </a:ext>
            </a:extLst>
          </p:cNvPr>
          <p:cNvSpPr/>
          <p:nvPr/>
        </p:nvSpPr>
        <p:spPr>
          <a:xfrm>
            <a:off x="5381458" y="2355726"/>
            <a:ext cx="1278774" cy="777478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066E389-9A56-4F3C-BBAE-6EEE5A2747C3}"/>
              </a:ext>
            </a:extLst>
          </p:cNvPr>
          <p:cNvSpPr/>
          <p:nvPr/>
        </p:nvSpPr>
        <p:spPr>
          <a:xfrm>
            <a:off x="7469690" y="2355726"/>
            <a:ext cx="1278774" cy="777478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0FC60C8-8282-450A-90AB-14B17396063F}"/>
              </a:ext>
            </a:extLst>
          </p:cNvPr>
          <p:cNvCxnSpPr>
            <a:cxnSpLocks/>
          </p:cNvCxnSpPr>
          <p:nvPr/>
        </p:nvCxnSpPr>
        <p:spPr>
          <a:xfrm>
            <a:off x="5169212" y="1779662"/>
            <a:ext cx="0" cy="20162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ED1BDBE-24B9-495A-A9DC-AC0FA862F562}"/>
              </a:ext>
            </a:extLst>
          </p:cNvPr>
          <p:cNvSpPr/>
          <p:nvPr/>
        </p:nvSpPr>
        <p:spPr>
          <a:xfrm>
            <a:off x="525960" y="2609478"/>
            <a:ext cx="916206" cy="29728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/federate</a:t>
            </a:r>
            <a:endParaRPr lang="ko-KR" altLang="en-US" sz="12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F54F9EA-65CA-4D4C-B721-98AC2E29DF54}"/>
              </a:ext>
            </a:extLst>
          </p:cNvPr>
          <p:cNvSpPr/>
          <p:nvPr/>
        </p:nvSpPr>
        <p:spPr>
          <a:xfrm>
            <a:off x="2182926" y="2600226"/>
            <a:ext cx="916206" cy="29728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/federate</a:t>
            </a:r>
            <a:endParaRPr lang="ko-KR" altLang="en-US" sz="12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C38DF01-F758-432B-A00B-6C8BD89BE25D}"/>
              </a:ext>
            </a:extLst>
          </p:cNvPr>
          <p:cNvSpPr/>
          <p:nvPr/>
        </p:nvSpPr>
        <p:spPr>
          <a:xfrm>
            <a:off x="3838322" y="2600226"/>
            <a:ext cx="916206" cy="29728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/federate</a:t>
            </a:r>
            <a:endParaRPr lang="ko-KR" altLang="en-US" sz="12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35C8578-2FE2-4A5A-9E60-FB9968853B28}"/>
              </a:ext>
            </a:extLst>
          </p:cNvPr>
          <p:cNvSpPr/>
          <p:nvPr/>
        </p:nvSpPr>
        <p:spPr>
          <a:xfrm>
            <a:off x="5568044" y="2355726"/>
            <a:ext cx="916206" cy="29728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/federate</a:t>
            </a:r>
            <a:endParaRPr lang="ko-KR" altLang="en-US" sz="12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1297E78-3139-4EFA-A848-92FD4C762C3F}"/>
              </a:ext>
            </a:extLst>
          </p:cNvPr>
          <p:cNvSpPr/>
          <p:nvPr/>
        </p:nvSpPr>
        <p:spPr>
          <a:xfrm>
            <a:off x="7650974" y="2355726"/>
            <a:ext cx="916206" cy="29728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/federate</a:t>
            </a:r>
            <a:endParaRPr lang="ko-KR" altLang="en-US" sz="120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358476E-45E7-4669-895D-7D782753A4C4}"/>
              </a:ext>
            </a:extLst>
          </p:cNvPr>
          <p:cNvCxnSpPr>
            <a:cxnSpLocks/>
            <a:stCxn id="51" idx="0"/>
            <a:endCxn id="43" idx="2"/>
          </p:cNvCxnSpPr>
          <p:nvPr/>
        </p:nvCxnSpPr>
        <p:spPr>
          <a:xfrm flipV="1">
            <a:off x="984063" y="2378844"/>
            <a:ext cx="1656184" cy="2306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0259395-6A93-4EE4-B113-AE5E20E61F6B}"/>
              </a:ext>
            </a:extLst>
          </p:cNvPr>
          <p:cNvCxnSpPr>
            <a:cxnSpLocks/>
            <a:stCxn id="52" idx="0"/>
            <a:endCxn id="43" idx="2"/>
          </p:cNvCxnSpPr>
          <p:nvPr/>
        </p:nvCxnSpPr>
        <p:spPr>
          <a:xfrm flipH="1" flipV="1">
            <a:off x="2640247" y="2378844"/>
            <a:ext cx="782" cy="2213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E503DAD-93B9-4062-B2B5-3D1D0BC34122}"/>
              </a:ext>
            </a:extLst>
          </p:cNvPr>
          <p:cNvCxnSpPr>
            <a:cxnSpLocks/>
            <a:stCxn id="53" idx="0"/>
            <a:endCxn id="43" idx="2"/>
          </p:cNvCxnSpPr>
          <p:nvPr/>
        </p:nvCxnSpPr>
        <p:spPr>
          <a:xfrm flipH="1" flipV="1">
            <a:off x="2640247" y="2378844"/>
            <a:ext cx="1656178" cy="2213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E461967-1FA2-4EC9-914D-E8A96C711BA1}"/>
              </a:ext>
            </a:extLst>
          </p:cNvPr>
          <p:cNvCxnSpPr>
            <a:cxnSpLocks/>
            <a:stCxn id="54" idx="3"/>
            <a:endCxn id="46" idx="1"/>
          </p:cNvCxnSpPr>
          <p:nvPr/>
        </p:nvCxnSpPr>
        <p:spPr>
          <a:xfrm>
            <a:off x="6484250" y="2504368"/>
            <a:ext cx="985440" cy="24009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552F3E6-6DDF-4C03-B716-632376BA617D}"/>
              </a:ext>
            </a:extLst>
          </p:cNvPr>
          <p:cNvCxnSpPr>
            <a:cxnSpLocks/>
            <a:stCxn id="55" idx="1"/>
            <a:endCxn id="45" idx="3"/>
          </p:cNvCxnSpPr>
          <p:nvPr/>
        </p:nvCxnSpPr>
        <p:spPr>
          <a:xfrm flipH="1">
            <a:off x="6660232" y="2504368"/>
            <a:ext cx="990742" cy="24009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2995B25-2B92-48DF-A680-66E7EFC67C82}"/>
              </a:ext>
            </a:extLst>
          </p:cNvPr>
          <p:cNvSpPr txBox="1"/>
          <p:nvPr/>
        </p:nvSpPr>
        <p:spPr>
          <a:xfrm>
            <a:off x="1751943" y="3363838"/>
            <a:ext cx="17766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Hierarchical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3B9121-0D64-4EFB-9CCB-F83A815E9831}"/>
              </a:ext>
            </a:extLst>
          </p:cNvPr>
          <p:cNvSpPr txBox="1"/>
          <p:nvPr/>
        </p:nvSpPr>
        <p:spPr>
          <a:xfrm>
            <a:off x="6186008" y="3147814"/>
            <a:ext cx="17766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Cross-service</a:t>
            </a:r>
          </a:p>
        </p:txBody>
      </p:sp>
    </p:spTree>
    <p:extLst>
      <p:ext uri="{BB962C8B-B14F-4D97-AF65-F5344CB8AC3E}">
        <p14:creationId xmlns:p14="http://schemas.microsoft.com/office/powerpoint/2010/main" val="421972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43482</TotalTime>
  <Words>53</Words>
  <Application>Microsoft Office PowerPoint</Application>
  <PresentationFormat>화면 슬라이드 쇼(16:9)</PresentationFormat>
  <Paragraphs>29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Horizontal Sharding</vt:lpstr>
      <vt:lpstr>Federation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5527</cp:revision>
  <dcterms:created xsi:type="dcterms:W3CDTF">2006-10-05T04:04:58Z</dcterms:created>
  <dcterms:modified xsi:type="dcterms:W3CDTF">2020-01-12T12:48:53Z</dcterms:modified>
</cp:coreProperties>
</file>