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32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54008" y="337933"/>
            <a:ext cx="0" cy="3910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3475" y="-39588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547731" y="337933"/>
            <a:ext cx="1" cy="3910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7197" y="-39588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54008" y="71570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3554" y="315592"/>
            <a:ext cx="335463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</a:t>
            </a:r>
            <a:r>
              <a:rPr lang="en-US" altLang="ko-KR" sz="1100" dirty="0" err="1"/>
              <a:t>protected_resource</a:t>
            </a:r>
            <a:r>
              <a:rPr lang="en-US" altLang="ko-KR" sz="1100" dirty="0"/>
              <a:t>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554008" y="154458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3554" y="798230"/>
            <a:ext cx="3354630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 1.1 401 Access Denied</a:t>
            </a:r>
          </a:p>
          <a:p>
            <a:r>
              <a:rPr lang="en-US" altLang="ko-KR" sz="1100" dirty="0"/>
              <a:t>WWW-Authenticate: </a:t>
            </a:r>
            <a:r>
              <a:rPr lang="en-US" altLang="ko-KR" sz="1100" dirty="0" smtClean="0"/>
              <a:t>Digest </a:t>
            </a:r>
            <a:r>
              <a:rPr lang="en-US" altLang="ko-KR" sz="1100" dirty="0"/>
              <a:t>realm=“</a:t>
            </a:r>
            <a:r>
              <a:rPr lang="en-US" altLang="ko-KR" sz="1100" dirty="0" err="1" smtClean="0"/>
              <a:t>ssup2</a:t>
            </a:r>
            <a:r>
              <a:rPr lang="en-US" altLang="ko-KR" sz="1100" dirty="0" smtClean="0"/>
              <a:t> blog”, nonce=“</a:t>
            </a:r>
            <a:r>
              <a:rPr lang="en-US" altLang="ko-KR" sz="1100" dirty="0" err="1" smtClean="0"/>
              <a:t>dcd98b7102dd2f0e8b11d0f00bfb0c09</a:t>
            </a:r>
            <a:r>
              <a:rPr lang="en-US" altLang="ko-KR" sz="1100" dirty="0" smtClean="0"/>
              <a:t>”,</a:t>
            </a:r>
          </a:p>
          <a:p>
            <a:r>
              <a:rPr lang="en-US" altLang="ko-KR" sz="1100" dirty="0" err="1" smtClean="0"/>
              <a:t>qop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auth</a:t>
            </a:r>
            <a:r>
              <a:rPr lang="en-US" altLang="ko-KR" sz="1100" dirty="0" smtClean="0"/>
              <a:t>”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3554" y="1633289"/>
            <a:ext cx="3354630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 smtClean="0"/>
              <a:t>GET /</a:t>
            </a:r>
            <a:r>
              <a:rPr lang="en-US" altLang="ko-KR" sz="1100" dirty="0" err="1" smtClean="0"/>
              <a:t>protected_resource</a:t>
            </a:r>
            <a:r>
              <a:rPr lang="en-US" altLang="ko-KR" sz="1100" dirty="0" smtClean="0"/>
              <a:t> HTTP/1.1</a:t>
            </a:r>
            <a:endParaRPr lang="en-US" altLang="ko-KR" sz="1100" dirty="0"/>
          </a:p>
          <a:p>
            <a:r>
              <a:rPr lang="en-US" altLang="ko-KR" sz="1100" dirty="0" smtClean="0"/>
              <a:t>Authorization: Digest username=“</a:t>
            </a:r>
            <a:r>
              <a:rPr lang="en-US" altLang="ko-KR" sz="1100" dirty="0" err="1" smtClean="0"/>
              <a:t>ssup2</a:t>
            </a:r>
            <a:r>
              <a:rPr lang="en-US" altLang="ko-KR" sz="1100" dirty="0" smtClean="0"/>
              <a:t>”, realm</a:t>
            </a:r>
            <a:r>
              <a:rPr lang="en-US" altLang="ko-KR" sz="1100" dirty="0"/>
              <a:t>=“</a:t>
            </a:r>
            <a:r>
              <a:rPr lang="en-US" altLang="ko-KR" sz="1100" dirty="0" err="1"/>
              <a:t>ssup2</a:t>
            </a:r>
            <a:r>
              <a:rPr lang="en-US" altLang="ko-KR" sz="1100" dirty="0" smtClean="0"/>
              <a:t>”, nonce=“</a:t>
            </a:r>
            <a:r>
              <a:rPr lang="en-US" altLang="ko-KR" sz="1100" dirty="0" err="1" smtClean="0"/>
              <a:t>dcd98b7102dd2f0e8b11d0f00bfb0c09</a:t>
            </a:r>
            <a:r>
              <a:rPr lang="en-US" altLang="ko-KR" sz="1100" dirty="0" smtClean="0"/>
              <a:t>”,</a:t>
            </a:r>
          </a:p>
          <a:p>
            <a:r>
              <a:rPr lang="en-US" altLang="ko-KR" sz="1100" dirty="0" err="1" smtClean="0"/>
              <a:t>qop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auth</a:t>
            </a:r>
            <a:r>
              <a:rPr lang="en-US" altLang="ko-KR" sz="1100" dirty="0" smtClean="0"/>
              <a:t>”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uri</a:t>
            </a:r>
            <a:r>
              <a:rPr lang="en-US" altLang="ko-KR" sz="1100" dirty="0" smtClean="0"/>
              <a:t>=“/</a:t>
            </a:r>
            <a:r>
              <a:rPr lang="en-US" altLang="ko-KR" sz="1100" dirty="0" err="1" smtClean="0"/>
              <a:t>protected_resource</a:t>
            </a:r>
            <a:r>
              <a:rPr lang="en-US" altLang="ko-KR" sz="1100" dirty="0" smtClean="0"/>
              <a:t>”, </a:t>
            </a:r>
            <a:r>
              <a:rPr lang="en-US" altLang="ko-KR" sz="1100" dirty="0" err="1" smtClean="0"/>
              <a:t>nc</a:t>
            </a:r>
            <a:r>
              <a:rPr lang="en-US" altLang="ko-KR" sz="1100" dirty="0" smtClean="0"/>
              <a:t>=00000001,</a:t>
            </a:r>
          </a:p>
          <a:p>
            <a:r>
              <a:rPr lang="en-US" altLang="ko-KR" sz="1100" dirty="0" err="1"/>
              <a:t>c</a:t>
            </a:r>
            <a:r>
              <a:rPr lang="en-US" altLang="ko-KR" sz="1100" dirty="0" err="1" smtClean="0"/>
              <a:t>nonce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acd2831451bb14001289da141095c102</a:t>
            </a:r>
            <a:r>
              <a:rPr lang="en-US" altLang="ko-KR" sz="1100" dirty="0" smtClean="0"/>
              <a:t>”, </a:t>
            </a:r>
          </a:p>
          <a:p>
            <a:r>
              <a:rPr lang="en-US" altLang="ko-KR" sz="1100" dirty="0"/>
              <a:t>response=“</a:t>
            </a:r>
            <a:r>
              <a:rPr lang="en-US" altLang="ko-KR" sz="1100" dirty="0" err="1"/>
              <a:t>81129b4acdf06cdbbf0e88d44de6d115</a:t>
            </a:r>
            <a:r>
              <a:rPr lang="en-US" altLang="ko-KR" sz="1100" dirty="0"/>
              <a:t>”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554008" y="3056756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554008" y="4064868"/>
            <a:ext cx="399372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3552" y="3149233"/>
            <a:ext cx="3354632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 1.1 </a:t>
            </a:r>
            <a:r>
              <a:rPr lang="en-US" altLang="ko-KR" sz="1100" dirty="0" smtClean="0"/>
              <a:t>200 </a:t>
            </a:r>
            <a:r>
              <a:rPr lang="en-US" altLang="ko-KR" sz="1100" dirty="0" smtClean="0"/>
              <a:t>OK</a:t>
            </a:r>
          </a:p>
          <a:p>
            <a:r>
              <a:rPr lang="en-US" altLang="ko-KR" sz="1100" dirty="0" smtClean="0"/>
              <a:t>Authorization-Info: </a:t>
            </a:r>
            <a:r>
              <a:rPr lang="en-US" altLang="ko-KR" sz="1100" dirty="0" err="1" smtClean="0"/>
              <a:t>qop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auth</a:t>
            </a:r>
            <a:r>
              <a:rPr lang="en-US" altLang="ko-KR" sz="1100" dirty="0" smtClean="0"/>
              <a:t>”, </a:t>
            </a:r>
            <a:r>
              <a:rPr lang="en-US" altLang="ko-KR" sz="1100" dirty="0" err="1" smtClean="0"/>
              <a:t>nc</a:t>
            </a:r>
            <a:r>
              <a:rPr lang="en-US" altLang="ko-KR" sz="1100" dirty="0" smtClean="0"/>
              <a:t>=00000001,</a:t>
            </a:r>
          </a:p>
          <a:p>
            <a:r>
              <a:rPr lang="en-US" altLang="ko-KR" sz="1100" dirty="0" err="1"/>
              <a:t>cnonce</a:t>
            </a:r>
            <a:r>
              <a:rPr lang="en-US" altLang="ko-KR" sz="1100" dirty="0"/>
              <a:t>=“</a:t>
            </a:r>
            <a:r>
              <a:rPr lang="en-US" altLang="ko-KR" sz="1100" dirty="0" err="1"/>
              <a:t>acd2831451bb14001289da141095c102</a:t>
            </a:r>
            <a:r>
              <a:rPr lang="en-US" altLang="ko-KR" sz="1100" dirty="0"/>
              <a:t>”,</a:t>
            </a:r>
            <a:endParaRPr lang="en-US" altLang="ko-KR" sz="1100" dirty="0" smtClean="0"/>
          </a:p>
          <a:p>
            <a:r>
              <a:rPr lang="en-US" altLang="ko-KR" sz="1100" dirty="0" err="1"/>
              <a:t>r</a:t>
            </a:r>
            <a:r>
              <a:rPr lang="en-US" altLang="ko-KR" sz="1100" dirty="0" err="1" smtClean="0"/>
              <a:t>spauth</a:t>
            </a:r>
            <a:r>
              <a:rPr lang="en-US" altLang="ko-KR" sz="1100" dirty="0"/>
              <a:t>=“</a:t>
            </a:r>
            <a:r>
              <a:rPr lang="en-US" altLang="ko-KR" sz="1100" dirty="0" err="1" smtClean="0"/>
              <a:t>5e187ac88a1f80b3de812796f9dbe15a</a:t>
            </a:r>
            <a:r>
              <a:rPr lang="en-US" altLang="ko-KR" sz="1100" dirty="0" smtClean="0"/>
              <a:t>”,</a:t>
            </a:r>
            <a:endParaRPr lang="en-US" altLang="ko-KR" sz="1100" dirty="0"/>
          </a:p>
          <a:p>
            <a:r>
              <a:rPr lang="en-US" altLang="ko-KR" sz="1100" dirty="0" err="1" smtClean="0"/>
              <a:t>nextnonce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51351ab1691cdd1159aa1869391a</a:t>
            </a:r>
            <a:r>
              <a:rPr lang="en-US" altLang="ko-KR" sz="1100" dirty="0" smtClean="0"/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77408" y="4248403"/>
            <a:ext cx="5946920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err="1" smtClean="0"/>
              <a:t>HA1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MD5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ssup2:ssup2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blog:ssup2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= </a:t>
            </a:r>
            <a:r>
              <a:rPr lang="en-US" altLang="ko-KR" sz="1100" dirty="0" err="1" smtClean="0"/>
              <a:t>0a674e11723198c781e62a06bb04de42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HA2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MD5</a:t>
            </a:r>
            <a:r>
              <a:rPr lang="en-US" altLang="ko-KR" sz="1100" dirty="0" smtClean="0"/>
              <a:t>(GET:/</a:t>
            </a:r>
            <a:r>
              <a:rPr lang="en-US" altLang="ko-KR" sz="1100" dirty="0" err="1" smtClean="0"/>
              <a:t>protected_resource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= </a:t>
            </a:r>
            <a:r>
              <a:rPr lang="en-US" altLang="ko-KR" sz="1100" dirty="0" err="1" smtClean="0"/>
              <a:t>4ded108ae523f7949894ac9ae5c8bcaf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response = </a:t>
            </a:r>
            <a:r>
              <a:rPr lang="en-US" altLang="ko-KR" sz="1100" dirty="0" err="1" smtClean="0"/>
              <a:t>MD5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HA1:dcd98b7102dd2f0e8b11d0f00bfb0c09:00000001</a:t>
            </a:r>
            <a:r>
              <a:rPr lang="en-US" altLang="ko-KR" sz="1100" dirty="0" smtClean="0"/>
              <a:t>: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acd2831451bb14001289da141095c102:quth:4ded108ae523f7949894ac9ae5c8bcaf</a:t>
            </a:r>
            <a:r>
              <a:rPr lang="en-US" altLang="ko-KR" sz="1100" dirty="0"/>
              <a:t>) = </a:t>
            </a:r>
            <a:r>
              <a:rPr lang="en-US" altLang="ko-KR" sz="1100" dirty="0" err="1"/>
              <a:t>81129b4acdf06cdbbf0e88d44de6d115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31944</TotalTime>
  <Words>114</Words>
  <Application>Microsoft Office PowerPoint</Application>
  <PresentationFormat>화면 슬라이드 쇼(16:9)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4696</cp:revision>
  <dcterms:created xsi:type="dcterms:W3CDTF">2006-10-05T04:04:58Z</dcterms:created>
  <dcterms:modified xsi:type="dcterms:W3CDTF">2017-08-12T01:42:28Z</dcterms:modified>
</cp:coreProperties>
</file>