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13" d="100"/>
          <a:sy n="113" d="100"/>
        </p:scale>
        <p:origin x="108" y="5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Resource Model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F46EF0-D69A-4D00-A572-98730EACA3A1}"/>
              </a:ext>
            </a:extLst>
          </p:cNvPr>
          <p:cNvSpPr/>
          <p:nvPr/>
        </p:nvSpPr>
        <p:spPr>
          <a:xfrm>
            <a:off x="2576982" y="1779662"/>
            <a:ext cx="2808312" cy="1800200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Collection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D72FB4A-7D63-4978-B15A-058DCA419842}"/>
              </a:ext>
            </a:extLst>
          </p:cNvPr>
          <p:cNvSpPr/>
          <p:nvPr/>
        </p:nvSpPr>
        <p:spPr>
          <a:xfrm>
            <a:off x="5889350" y="1779662"/>
            <a:ext cx="2808312" cy="1800200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/>
              <a:t>Collection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7ADEE5-31D1-4590-9A60-3B9254D328FF}"/>
              </a:ext>
            </a:extLst>
          </p:cNvPr>
          <p:cNvSpPr/>
          <p:nvPr/>
        </p:nvSpPr>
        <p:spPr>
          <a:xfrm>
            <a:off x="467544" y="2224109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Resource</a:t>
            </a:r>
            <a:endParaRPr lang="ko-KR" altLang="en-US" sz="16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EC60E0-1CAB-4121-8B1E-2A5228C4EB21}"/>
              </a:ext>
            </a:extLst>
          </p:cNvPr>
          <p:cNvSpPr/>
          <p:nvPr/>
        </p:nvSpPr>
        <p:spPr>
          <a:xfrm>
            <a:off x="3049084" y="2283718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Resource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2225A6-4654-45CA-8DDA-8B9DB46E779A}"/>
              </a:ext>
            </a:extLst>
          </p:cNvPr>
          <p:cNvSpPr/>
          <p:nvPr/>
        </p:nvSpPr>
        <p:spPr>
          <a:xfrm>
            <a:off x="3157238" y="2415335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Resource</a:t>
            </a:r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59797B-7E39-4D3B-B78C-F325AB9AD6B6}"/>
              </a:ext>
            </a:extLst>
          </p:cNvPr>
          <p:cNvSpPr/>
          <p:nvPr/>
        </p:nvSpPr>
        <p:spPr>
          <a:xfrm>
            <a:off x="3275856" y="2544753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Resource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F65FB17-CDED-4FE4-BBB2-AB4865A17D12}"/>
              </a:ext>
            </a:extLst>
          </p:cNvPr>
          <p:cNvSpPr/>
          <p:nvPr/>
        </p:nvSpPr>
        <p:spPr>
          <a:xfrm>
            <a:off x="6342604" y="2283718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Resource</a:t>
            </a:r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5506EA-6A2D-430C-BFC3-176E671A5532}"/>
              </a:ext>
            </a:extLst>
          </p:cNvPr>
          <p:cNvSpPr/>
          <p:nvPr/>
        </p:nvSpPr>
        <p:spPr>
          <a:xfrm>
            <a:off x="6450758" y="2415335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Resource</a:t>
            </a:r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D8C7AA1-9B5F-4B46-B88B-9D62D8DA583A}"/>
              </a:ext>
            </a:extLst>
          </p:cNvPr>
          <p:cNvSpPr/>
          <p:nvPr/>
        </p:nvSpPr>
        <p:spPr>
          <a:xfrm>
            <a:off x="6569376" y="2544753"/>
            <a:ext cx="1554580" cy="911306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Resource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5FD9A7F-DAFB-46E4-A47B-98462A256B64}"/>
              </a:ext>
            </a:extLst>
          </p:cNvPr>
          <p:cNvSpPr/>
          <p:nvPr/>
        </p:nvSpPr>
        <p:spPr>
          <a:xfrm>
            <a:off x="6761137" y="2903681"/>
            <a:ext cx="1173001" cy="463467"/>
          </a:xfrm>
          <a:prstGeom prst="roundRect">
            <a:avLst>
              <a:gd name="adj" fmla="val 4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Collection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31896</TotalTime>
  <Words>13</Words>
  <Application>Microsoft Office PowerPoint</Application>
  <PresentationFormat>화면 슬라이드 쇼(16:9)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Resource Model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4761</cp:revision>
  <dcterms:created xsi:type="dcterms:W3CDTF">2006-10-05T04:04:58Z</dcterms:created>
  <dcterms:modified xsi:type="dcterms:W3CDTF">2018-04-01T04:56:01Z</dcterms:modified>
</cp:coreProperties>
</file>