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1" r:id="rId2"/>
    <p:sldId id="362" r:id="rId3"/>
    <p:sldId id="364" r:id="rId4"/>
    <p:sldId id="363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>
        <p:scale>
          <a:sx n="150" d="100"/>
          <a:sy n="150" d="100"/>
        </p:scale>
        <p:origin x="2436" y="-4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Link</a:t>
            </a:r>
            <a:r>
              <a:rPr lang="ko-KR" altLang="en-US" sz="3600"/>
              <a:t> </a:t>
            </a:r>
            <a:r>
              <a:rPr lang="en-US" altLang="ko-KR" sz="3600"/>
              <a:t>State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AE25D6-4CF5-4525-A179-B25007D63CB5}"/>
              </a:ext>
            </a:extLst>
          </p:cNvPr>
          <p:cNvSpPr/>
          <p:nvPr/>
        </p:nvSpPr>
        <p:spPr>
          <a:xfrm>
            <a:off x="2771800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BF8985-A0FD-46F2-8929-0F7A4390305A}"/>
              </a:ext>
            </a:extLst>
          </p:cNvPr>
          <p:cNvSpPr/>
          <p:nvPr/>
        </p:nvSpPr>
        <p:spPr>
          <a:xfrm>
            <a:off x="4355976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6F1F4C-0EAF-4EF7-8E3F-BCF873B89CB7}"/>
              </a:ext>
            </a:extLst>
          </p:cNvPr>
          <p:cNvSpPr/>
          <p:nvPr/>
        </p:nvSpPr>
        <p:spPr>
          <a:xfrm>
            <a:off x="3563888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BCB89F-829D-4C36-A5C6-B40292E1FF31}"/>
              </a:ext>
            </a:extLst>
          </p:cNvPr>
          <p:cNvSpPr/>
          <p:nvPr/>
        </p:nvSpPr>
        <p:spPr>
          <a:xfrm>
            <a:off x="5220072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37F0E2-661C-43F9-B632-52E65EA963A3}"/>
              </a:ext>
            </a:extLst>
          </p:cNvPr>
          <p:cNvSpPr/>
          <p:nvPr/>
        </p:nvSpPr>
        <p:spPr>
          <a:xfrm>
            <a:off x="5940152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</a:t>
            </a:r>
            <a:endParaRPr lang="ko-KR" altLang="en-US" sz="16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656E2A-20A6-4970-8E0D-E0E259CC2A8E}"/>
              </a:ext>
            </a:extLst>
          </p:cNvPr>
          <p:cNvCxnSpPr>
            <a:cxnSpLocks/>
            <a:stCxn id="3" idx="0"/>
            <a:endCxn id="19" idx="4"/>
          </p:cNvCxnSpPr>
          <p:nvPr/>
        </p:nvCxnSpPr>
        <p:spPr>
          <a:xfrm flipV="1">
            <a:off x="2951820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A49001-F30A-49EB-AECA-6749A3054A84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H="1" flipV="1">
            <a:off x="3743908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02FC44-6206-4EA0-AF4E-96FAFF98BB72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V="1">
            <a:off x="4535996" y="2006565"/>
            <a:ext cx="864096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2C3CD8-B2E9-41B7-9D95-41AEC0D58C2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H="1" flipV="1">
            <a:off x="5400092" y="2006565"/>
            <a:ext cx="72008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721331-C31C-4AE8-A3A1-DCBD5CAECD3D}"/>
              </a:ext>
            </a:extLst>
          </p:cNvPr>
          <p:cNvCxnSpPr>
            <a:cxnSpLocks/>
            <a:stCxn id="18" idx="2"/>
            <a:endCxn id="3" idx="6"/>
          </p:cNvCxnSpPr>
          <p:nvPr/>
        </p:nvCxnSpPr>
        <p:spPr>
          <a:xfrm flipH="1">
            <a:off x="3131840" y="3122689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89B422-87D5-48FE-8C30-D93B2303A653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3923928" y="182654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24E9613-DF71-49FC-86A0-3EC40454C174}"/>
              </a:ext>
            </a:extLst>
          </p:cNvPr>
          <p:cNvGrpSpPr/>
          <p:nvPr/>
        </p:nvGrpSpPr>
        <p:grpSpPr>
          <a:xfrm>
            <a:off x="3417528" y="1286485"/>
            <a:ext cx="652760" cy="332145"/>
            <a:chOff x="1903016" y="1339900"/>
            <a:chExt cx="873472" cy="444450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71E4F93-1F82-4DD9-BDEA-8CD14BDE895F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EC12EBA-4586-4419-AB55-F673EDE4BCA7}"/>
                </a:ext>
              </a:extLst>
            </p:cNvPr>
            <p:cNvCxnSpPr>
              <a:cxnSpLocks/>
              <a:stCxn id="56" idx="3"/>
              <a:endCxn id="53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5C0F591D-2444-49B3-B829-10C4F1D32BB7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5591516-82B0-4E53-9D53-B516A7AE0B73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2D75C28-BA62-44DA-869F-C7316840ABAB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BFFC8C7-B683-47BA-A179-BD39F417CFA4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C8ADE8-E36F-45CD-B8CD-1926974EDD8F}"/>
                </a:ext>
              </a:extLst>
            </p:cNvPr>
            <p:cNvCxnSpPr>
              <a:cxnSpLocks/>
              <a:stCxn id="57" idx="5"/>
              <a:endCxn id="53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DFBCA50-D827-4903-855F-D2D338FF4406}"/>
                </a:ext>
              </a:extLst>
            </p:cNvPr>
            <p:cNvCxnSpPr>
              <a:cxnSpLocks/>
              <a:stCxn id="58" idx="5"/>
              <a:endCxn id="55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452E03C2-E062-4C1D-9B34-CBA420E5A401}"/>
                </a:ext>
              </a:extLst>
            </p:cNvPr>
            <p:cNvCxnSpPr>
              <a:cxnSpLocks/>
              <a:stCxn id="57" idx="3"/>
              <a:endCxn id="55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C085D11-8D20-48A2-B9E6-F7AAC1BF8F84}"/>
                </a:ext>
              </a:extLst>
            </p:cNvPr>
            <p:cNvCxnSpPr>
              <a:cxnSpLocks/>
              <a:stCxn id="57" idx="6"/>
              <a:endCxn id="56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6A24B37-B236-446A-8DDC-786EED4CAFB9}"/>
                </a:ext>
              </a:extLst>
            </p:cNvPr>
            <p:cNvCxnSpPr>
              <a:cxnSpLocks/>
              <a:stCxn id="55" idx="6"/>
              <a:endCxn id="53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EC6AEC-A0BB-4FD1-9565-00B5BA1AB95F}"/>
              </a:ext>
            </a:extLst>
          </p:cNvPr>
          <p:cNvGrpSpPr/>
          <p:nvPr/>
        </p:nvGrpSpPr>
        <p:grpSpPr>
          <a:xfrm>
            <a:off x="2625440" y="3330316"/>
            <a:ext cx="652760" cy="332145"/>
            <a:chOff x="1903016" y="1339900"/>
            <a:chExt cx="873472" cy="444450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031AF2BF-3036-4422-A3F2-F7DBBA4D0E67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6248E3F6-5AC8-411C-9B40-E99A11E7F9B2}"/>
                </a:ext>
              </a:extLst>
            </p:cNvPr>
            <p:cNvCxnSpPr>
              <a:cxnSpLocks/>
              <a:stCxn id="93" idx="3"/>
              <a:endCxn id="90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0792FC0-D6F3-4011-8087-FFC6F19B0A24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92234125-CE60-4046-BC8B-A124915CD7A7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040F6654-9FEA-4C96-916A-DBD87B2A8A53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28A3E9B-0EDE-44E2-A680-A04F4DE06CB0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07EE3D5-1BD2-4900-88D4-812E32E2DB63}"/>
                </a:ext>
              </a:extLst>
            </p:cNvPr>
            <p:cNvCxnSpPr>
              <a:cxnSpLocks/>
              <a:stCxn id="94" idx="5"/>
              <a:endCxn id="90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EABC7043-75E5-4AEE-BA13-66DAF9852BDD}"/>
                </a:ext>
              </a:extLst>
            </p:cNvPr>
            <p:cNvCxnSpPr>
              <a:cxnSpLocks/>
              <a:stCxn id="95" idx="5"/>
              <a:endCxn id="92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E0940F6-FC07-4A5B-9D92-E2583928E1C7}"/>
                </a:ext>
              </a:extLst>
            </p:cNvPr>
            <p:cNvCxnSpPr>
              <a:cxnSpLocks/>
              <a:stCxn id="94" idx="3"/>
              <a:endCxn id="92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EF29BEC0-CF35-4937-973B-96FAB355E241}"/>
                </a:ext>
              </a:extLst>
            </p:cNvPr>
            <p:cNvCxnSpPr>
              <a:cxnSpLocks/>
              <a:stCxn id="94" idx="6"/>
              <a:endCxn id="93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1BCD3AE-7505-4923-A2BE-CDED33B0AFBB}"/>
                </a:ext>
              </a:extLst>
            </p:cNvPr>
            <p:cNvCxnSpPr>
              <a:cxnSpLocks/>
              <a:stCxn id="92" idx="6"/>
              <a:endCxn id="90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7E43E3C-9842-48F5-B9C1-DBA7A0A922BC}"/>
              </a:ext>
            </a:extLst>
          </p:cNvPr>
          <p:cNvGrpSpPr/>
          <p:nvPr/>
        </p:nvGrpSpPr>
        <p:grpSpPr>
          <a:xfrm>
            <a:off x="4200710" y="3330316"/>
            <a:ext cx="652760" cy="332145"/>
            <a:chOff x="1903016" y="1339900"/>
            <a:chExt cx="873472" cy="444450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F45BCC00-7450-4787-BAEC-456FCE5271CE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3B21F49F-25B7-4617-9775-65D03B12A336}"/>
                </a:ext>
              </a:extLst>
            </p:cNvPr>
            <p:cNvCxnSpPr>
              <a:cxnSpLocks/>
              <a:stCxn id="106" idx="3"/>
              <a:endCxn id="103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7AF7D8C-B066-408B-B464-310E63BA608A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7B1B003-02B0-4061-A6AF-63CEE14EFF19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C8EC775-DB2E-4B2F-935E-66A096D0C626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53F71FA-3460-443D-818A-2DDB2A0C5BB9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3DE6430-BCD8-49A8-BB25-A2CCC3383E5C}"/>
                </a:ext>
              </a:extLst>
            </p:cNvPr>
            <p:cNvCxnSpPr>
              <a:cxnSpLocks/>
              <a:stCxn id="107" idx="5"/>
              <a:endCxn id="103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1C7290D-DE25-4D33-AFAD-94CE0C4077E1}"/>
                </a:ext>
              </a:extLst>
            </p:cNvPr>
            <p:cNvCxnSpPr>
              <a:cxnSpLocks/>
              <a:stCxn id="108" idx="5"/>
              <a:endCxn id="105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CD92F021-4607-445B-ADC2-D10C9D52FEFB}"/>
                </a:ext>
              </a:extLst>
            </p:cNvPr>
            <p:cNvCxnSpPr>
              <a:cxnSpLocks/>
              <a:stCxn id="107" idx="3"/>
              <a:endCxn id="105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3961597-4758-475A-8503-BB94D22E995F}"/>
                </a:ext>
              </a:extLst>
            </p:cNvPr>
            <p:cNvCxnSpPr>
              <a:cxnSpLocks/>
              <a:stCxn id="107" idx="6"/>
              <a:endCxn id="106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5FEBC0F-6C99-4CE3-BCC9-1D388340705E}"/>
                </a:ext>
              </a:extLst>
            </p:cNvPr>
            <p:cNvCxnSpPr>
              <a:cxnSpLocks/>
              <a:stCxn id="105" idx="6"/>
              <a:endCxn id="103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5ADE5CC-64AC-4A84-9C88-FC0F2D56EF4F}"/>
              </a:ext>
            </a:extLst>
          </p:cNvPr>
          <p:cNvGrpSpPr/>
          <p:nvPr/>
        </p:nvGrpSpPr>
        <p:grpSpPr>
          <a:xfrm>
            <a:off x="5793792" y="3330316"/>
            <a:ext cx="652760" cy="332145"/>
            <a:chOff x="1903016" y="1339900"/>
            <a:chExt cx="873472" cy="444450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6502B6F-F3E1-4C6A-80AD-730A610033F7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A8635A5-ED81-4195-98E6-B17F35514C17}"/>
                </a:ext>
              </a:extLst>
            </p:cNvPr>
            <p:cNvCxnSpPr>
              <a:cxnSpLocks/>
              <a:stCxn id="119" idx="3"/>
              <a:endCxn id="116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0EC7F1F-FB24-4D1C-9B29-46BABAF60F13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F7EE664-5852-46F6-AAE6-3B949E8252C1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481D856C-A68B-49D9-B756-55F9FC683AA6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4563EEA8-8450-40A3-9CEF-E723F1E922EC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4849B6B-A2FB-4912-BF91-95FBBC7D3979}"/>
                </a:ext>
              </a:extLst>
            </p:cNvPr>
            <p:cNvCxnSpPr>
              <a:cxnSpLocks/>
              <a:stCxn id="120" idx="5"/>
              <a:endCxn id="116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02299065-A1D1-4C4A-BA4A-16C01DC42E27}"/>
                </a:ext>
              </a:extLst>
            </p:cNvPr>
            <p:cNvCxnSpPr>
              <a:cxnSpLocks/>
              <a:stCxn id="121" idx="5"/>
              <a:endCxn id="118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8DF7034D-9523-4101-9FB4-98C16B774C43}"/>
                </a:ext>
              </a:extLst>
            </p:cNvPr>
            <p:cNvCxnSpPr>
              <a:cxnSpLocks/>
              <a:stCxn id="120" idx="3"/>
              <a:endCxn id="118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100BF11-B976-45C6-96F6-F074BB15D97B}"/>
                </a:ext>
              </a:extLst>
            </p:cNvPr>
            <p:cNvCxnSpPr>
              <a:cxnSpLocks/>
              <a:stCxn id="120" idx="6"/>
              <a:endCxn id="119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C0962091-7339-4E3E-B0C7-F7A7C203D602}"/>
                </a:ext>
              </a:extLst>
            </p:cNvPr>
            <p:cNvCxnSpPr>
              <a:cxnSpLocks/>
              <a:stCxn id="118" idx="6"/>
              <a:endCxn id="116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C6469F47-3219-41AE-BD9D-C0F58C4D33E1}"/>
              </a:ext>
            </a:extLst>
          </p:cNvPr>
          <p:cNvGrpSpPr/>
          <p:nvPr/>
        </p:nvGrpSpPr>
        <p:grpSpPr>
          <a:xfrm>
            <a:off x="5080671" y="1275606"/>
            <a:ext cx="652760" cy="332145"/>
            <a:chOff x="1903016" y="1339900"/>
            <a:chExt cx="873472" cy="444450"/>
          </a:xfrm>
        </p:grpSpPr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D234EBA-B548-4D82-A353-5F41419F1A75}"/>
                </a:ext>
              </a:extLst>
            </p:cNvPr>
            <p:cNvSpPr/>
            <p:nvPr/>
          </p:nvSpPr>
          <p:spPr>
            <a:xfrm>
              <a:off x="2107852" y="1339900"/>
              <a:ext cx="82897" cy="82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04C83BEB-E812-4ED8-9277-577E18F202F7}"/>
                </a:ext>
              </a:extLst>
            </p:cNvPr>
            <p:cNvCxnSpPr>
              <a:cxnSpLocks/>
              <a:stCxn id="132" idx="3"/>
              <a:endCxn id="129" idx="7"/>
            </p:cNvCxnSpPr>
            <p:nvPr/>
          </p:nvCxnSpPr>
          <p:spPr>
            <a:xfrm flipV="1">
              <a:off x="1914934" y="1352040"/>
              <a:ext cx="263675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C83228A-E5C3-4E45-992E-230C2847A216}"/>
                </a:ext>
              </a:extLst>
            </p:cNvPr>
            <p:cNvSpPr/>
            <p:nvPr/>
          </p:nvSpPr>
          <p:spPr>
            <a:xfrm>
              <a:off x="2499643" y="134292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8134A8E-B0A8-46BA-B2A3-DA727709647B}"/>
                </a:ext>
              </a:extLst>
            </p:cNvPr>
            <p:cNvSpPr/>
            <p:nvPr/>
          </p:nvSpPr>
          <p:spPr>
            <a:xfrm>
              <a:off x="1903016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83F292CB-3119-4854-AC0F-31737173436A}"/>
                </a:ext>
              </a:extLst>
            </p:cNvPr>
            <p:cNvSpPr/>
            <p:nvPr/>
          </p:nvSpPr>
          <p:spPr>
            <a:xfrm>
              <a:off x="2299060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DA5825EC-76E5-4796-A931-4E45E35F89F7}"/>
                </a:ext>
              </a:extLst>
            </p:cNvPr>
            <p:cNvSpPr/>
            <p:nvPr/>
          </p:nvSpPr>
          <p:spPr>
            <a:xfrm>
              <a:off x="2695104" y="1702966"/>
              <a:ext cx="81384" cy="813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C1A20735-2B9E-41CD-B887-576EE4A51B7D}"/>
                </a:ext>
              </a:extLst>
            </p:cNvPr>
            <p:cNvCxnSpPr>
              <a:cxnSpLocks/>
              <a:stCxn id="133" idx="5"/>
              <a:endCxn id="129" idx="1"/>
            </p:cNvCxnSpPr>
            <p:nvPr/>
          </p:nvCxnSpPr>
          <p:spPr>
            <a:xfrm flipH="1" flipV="1">
              <a:off x="2119992" y="1352040"/>
              <a:ext cx="248534" cy="420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B91E05CB-CCFF-4091-B9CB-344B72DC0BB6}"/>
                </a:ext>
              </a:extLst>
            </p:cNvPr>
            <p:cNvCxnSpPr>
              <a:cxnSpLocks/>
              <a:stCxn id="134" idx="5"/>
              <a:endCxn id="131" idx="1"/>
            </p:cNvCxnSpPr>
            <p:nvPr/>
          </p:nvCxnSpPr>
          <p:spPr>
            <a:xfrm flipH="1" flipV="1">
              <a:off x="2511561" y="1354844"/>
              <a:ext cx="253009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05FC9CC9-5561-4D1D-9E91-2C2ACE475D98}"/>
                </a:ext>
              </a:extLst>
            </p:cNvPr>
            <p:cNvCxnSpPr>
              <a:cxnSpLocks/>
              <a:stCxn id="133" idx="3"/>
              <a:endCxn id="131" idx="7"/>
            </p:cNvCxnSpPr>
            <p:nvPr/>
          </p:nvCxnSpPr>
          <p:spPr>
            <a:xfrm flipV="1">
              <a:off x="2310978" y="1354844"/>
              <a:ext cx="258131" cy="417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8D0CBE5B-F600-40A5-8D20-C8C6E09B855D}"/>
                </a:ext>
              </a:extLst>
            </p:cNvPr>
            <p:cNvCxnSpPr>
              <a:cxnSpLocks/>
              <a:stCxn id="133" idx="6"/>
              <a:endCxn id="132" idx="2"/>
            </p:cNvCxnSpPr>
            <p:nvPr/>
          </p:nvCxnSpPr>
          <p:spPr>
            <a:xfrm flipH="1">
              <a:off x="1903016" y="1743658"/>
              <a:ext cx="4774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0019E70-FE8E-44AD-A13B-CF81593FA1DF}"/>
                </a:ext>
              </a:extLst>
            </p:cNvPr>
            <p:cNvCxnSpPr>
              <a:cxnSpLocks/>
              <a:stCxn id="131" idx="6"/>
              <a:endCxn id="129" idx="2"/>
            </p:cNvCxnSpPr>
            <p:nvPr/>
          </p:nvCxnSpPr>
          <p:spPr>
            <a:xfrm flipH="1" flipV="1">
              <a:off x="2107852" y="1381349"/>
              <a:ext cx="473175" cy="2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3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Distance Vector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AE25D6-4CF5-4525-A179-B25007D63CB5}"/>
              </a:ext>
            </a:extLst>
          </p:cNvPr>
          <p:cNvSpPr/>
          <p:nvPr/>
        </p:nvSpPr>
        <p:spPr>
          <a:xfrm>
            <a:off x="3923928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BF8985-A0FD-46F2-8929-0F7A4390305A}"/>
              </a:ext>
            </a:extLst>
          </p:cNvPr>
          <p:cNvSpPr/>
          <p:nvPr/>
        </p:nvSpPr>
        <p:spPr>
          <a:xfrm>
            <a:off x="5508104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6F1F4C-0EAF-4EF7-8E3F-BCF873B89CB7}"/>
              </a:ext>
            </a:extLst>
          </p:cNvPr>
          <p:cNvSpPr/>
          <p:nvPr/>
        </p:nvSpPr>
        <p:spPr>
          <a:xfrm>
            <a:off x="4716016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BCB89F-829D-4C36-A5C6-B40292E1FF31}"/>
              </a:ext>
            </a:extLst>
          </p:cNvPr>
          <p:cNvSpPr/>
          <p:nvPr/>
        </p:nvSpPr>
        <p:spPr>
          <a:xfrm>
            <a:off x="6372200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37F0E2-661C-43F9-B632-52E65EA963A3}"/>
              </a:ext>
            </a:extLst>
          </p:cNvPr>
          <p:cNvSpPr/>
          <p:nvPr/>
        </p:nvSpPr>
        <p:spPr>
          <a:xfrm>
            <a:off x="7092280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</a:t>
            </a:r>
            <a:endParaRPr lang="ko-KR" altLang="en-US" sz="16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656E2A-20A6-4970-8E0D-E0E259CC2A8E}"/>
              </a:ext>
            </a:extLst>
          </p:cNvPr>
          <p:cNvCxnSpPr>
            <a:cxnSpLocks/>
            <a:stCxn id="3" idx="0"/>
            <a:endCxn id="19" idx="4"/>
          </p:cNvCxnSpPr>
          <p:nvPr/>
        </p:nvCxnSpPr>
        <p:spPr>
          <a:xfrm flipV="1">
            <a:off x="4103948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A49001-F30A-49EB-AECA-6749A3054A84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H="1" flipV="1">
            <a:off x="4896036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02FC44-6206-4EA0-AF4E-96FAFF98BB72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V="1">
            <a:off x="5688124" y="2006565"/>
            <a:ext cx="864096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2C3CD8-B2E9-41B7-9D95-41AEC0D58C2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H="1" flipV="1">
            <a:off x="6552220" y="2006565"/>
            <a:ext cx="72008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721331-C31C-4AE8-A3A1-DCBD5CAECD3D}"/>
              </a:ext>
            </a:extLst>
          </p:cNvPr>
          <p:cNvCxnSpPr>
            <a:cxnSpLocks/>
            <a:stCxn id="18" idx="2"/>
            <a:endCxn id="3" idx="6"/>
          </p:cNvCxnSpPr>
          <p:nvPr/>
        </p:nvCxnSpPr>
        <p:spPr>
          <a:xfrm flipH="1">
            <a:off x="4283968" y="3122689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89B422-87D5-48FE-8C30-D93B2303A653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76056" y="182654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F08430-FDD1-4446-91C0-CF5850387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72187"/>
              </p:ext>
            </p:extLst>
          </p:nvPr>
        </p:nvGraphicFramePr>
        <p:xfrm>
          <a:off x="1403648" y="1938234"/>
          <a:ext cx="2304255" cy="1209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51670784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467385854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4256211802"/>
                    </a:ext>
                  </a:extLst>
                </a:gridCol>
              </a:tblGrid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Next Hop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835679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43064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23030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66806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E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477655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46082F-A05B-4E93-A0F6-A57FF41FF328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 flipV="1">
            <a:off x="3707903" y="2543024"/>
            <a:ext cx="216025" cy="5796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22C99C-1DF3-4720-8D88-010850B6F839}"/>
              </a:ext>
            </a:extLst>
          </p:cNvPr>
          <p:cNvSpPr txBox="1"/>
          <p:nvPr/>
        </p:nvSpPr>
        <p:spPr>
          <a:xfrm>
            <a:off x="1757317" y="1630457"/>
            <a:ext cx="1769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Routing Table for 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8976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Counting to Infinity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AE25D6-4CF5-4525-A179-B25007D63CB5}"/>
              </a:ext>
            </a:extLst>
          </p:cNvPr>
          <p:cNvSpPr/>
          <p:nvPr/>
        </p:nvSpPr>
        <p:spPr>
          <a:xfrm>
            <a:off x="3058890" y="190009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BF8985-A0FD-46F2-8929-0F7A4390305A}"/>
              </a:ext>
            </a:extLst>
          </p:cNvPr>
          <p:cNvSpPr/>
          <p:nvPr/>
        </p:nvSpPr>
        <p:spPr>
          <a:xfrm>
            <a:off x="3058890" y="3027102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6F1F4C-0EAF-4EF7-8E3F-BCF873B89CB7}"/>
              </a:ext>
            </a:extLst>
          </p:cNvPr>
          <p:cNvSpPr/>
          <p:nvPr/>
        </p:nvSpPr>
        <p:spPr>
          <a:xfrm>
            <a:off x="3923927" y="246360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656E2A-20A6-4970-8E0D-E0E259CC2A8E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3418930" y="2080119"/>
            <a:ext cx="504997" cy="563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A49001-F30A-49EB-AECA-6749A3054A8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3418930" y="2643620"/>
            <a:ext cx="504997" cy="563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721331-C31C-4AE8-A3A1-DCBD5CAECD3D}"/>
              </a:ext>
            </a:extLst>
          </p:cNvPr>
          <p:cNvCxnSpPr>
            <a:cxnSpLocks/>
            <a:stCxn id="18" idx="0"/>
            <a:endCxn id="3" idx="4"/>
          </p:cNvCxnSpPr>
          <p:nvPr/>
        </p:nvCxnSpPr>
        <p:spPr>
          <a:xfrm flipV="1">
            <a:off x="3238910" y="2260139"/>
            <a:ext cx="0" cy="766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2DEFA6-A376-4F4F-B68D-2295F1E545D0}"/>
              </a:ext>
            </a:extLst>
          </p:cNvPr>
          <p:cNvSpPr txBox="1"/>
          <p:nvPr/>
        </p:nvSpPr>
        <p:spPr>
          <a:xfrm>
            <a:off x="3203846" y="24662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01BDAC-BC06-4CE4-BCDF-3E15C1E36629}"/>
              </a:ext>
            </a:extLst>
          </p:cNvPr>
          <p:cNvSpPr txBox="1"/>
          <p:nvPr/>
        </p:nvSpPr>
        <p:spPr>
          <a:xfrm>
            <a:off x="3563887" y="28989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4F0042-8371-4425-8D22-305CCCB86FA6}"/>
              </a:ext>
            </a:extLst>
          </p:cNvPr>
          <p:cNvSpPr txBox="1"/>
          <p:nvPr/>
        </p:nvSpPr>
        <p:spPr>
          <a:xfrm>
            <a:off x="3563887" y="2054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636C0FC-2ECE-4EE6-992E-4CDD507CD443}"/>
              </a:ext>
            </a:extLst>
          </p:cNvPr>
          <p:cNvCxnSpPr>
            <a:cxnSpLocks/>
          </p:cNvCxnSpPr>
          <p:nvPr/>
        </p:nvCxnSpPr>
        <p:spPr>
          <a:xfrm flipH="1" flipV="1">
            <a:off x="3923927" y="2463600"/>
            <a:ext cx="360041" cy="360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3E530B5-BB85-400F-9ADC-EC5C29EFCC7A}"/>
              </a:ext>
            </a:extLst>
          </p:cNvPr>
          <p:cNvCxnSpPr>
            <a:cxnSpLocks/>
          </p:cNvCxnSpPr>
          <p:nvPr/>
        </p:nvCxnSpPr>
        <p:spPr>
          <a:xfrm flipV="1">
            <a:off x="3923927" y="2463601"/>
            <a:ext cx="360040" cy="360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334A0A-4FA5-45CE-8E27-8FA3F7EF4724}"/>
              </a:ext>
            </a:extLst>
          </p:cNvPr>
          <p:cNvCxnSpPr/>
          <p:nvPr/>
        </p:nvCxnSpPr>
        <p:spPr>
          <a:xfrm>
            <a:off x="3131840" y="2361869"/>
            <a:ext cx="0" cy="5371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50B68BFC-E52F-487F-A752-92BA5B1DC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59445"/>
              </p:ext>
            </p:extLst>
          </p:nvPr>
        </p:nvGraphicFramePr>
        <p:xfrm>
          <a:off x="730029" y="1563638"/>
          <a:ext cx="2183904" cy="725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717">
                  <a:extLst>
                    <a:ext uri="{9D8B030D-6E8A-4147-A177-3AD203B41FA5}">
                      <a16:colId xmlns:a16="http://schemas.microsoft.com/office/drawing/2014/main" val="1516707845"/>
                    </a:ext>
                  </a:extLst>
                </a:gridCol>
                <a:gridCol w="837396">
                  <a:extLst>
                    <a:ext uri="{9D8B030D-6E8A-4147-A177-3AD203B41FA5}">
                      <a16:colId xmlns:a16="http://schemas.microsoft.com/office/drawing/2014/main" val="3467385854"/>
                    </a:ext>
                  </a:extLst>
                </a:gridCol>
                <a:gridCol w="670791">
                  <a:extLst>
                    <a:ext uri="{9D8B030D-6E8A-4147-A177-3AD203B41FA5}">
                      <a16:colId xmlns:a16="http://schemas.microsoft.com/office/drawing/2014/main" val="4256211802"/>
                    </a:ext>
                  </a:extLst>
                </a:gridCol>
              </a:tblGrid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Next Hop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835679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43064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23030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32C2F205-B5D4-4405-BA28-C76C7943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886064"/>
              </p:ext>
            </p:extLst>
          </p:nvPr>
        </p:nvGraphicFramePr>
        <p:xfrm>
          <a:off x="730029" y="3011969"/>
          <a:ext cx="2183904" cy="725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717">
                  <a:extLst>
                    <a:ext uri="{9D8B030D-6E8A-4147-A177-3AD203B41FA5}">
                      <a16:colId xmlns:a16="http://schemas.microsoft.com/office/drawing/2014/main" val="1516707845"/>
                    </a:ext>
                  </a:extLst>
                </a:gridCol>
                <a:gridCol w="837396">
                  <a:extLst>
                    <a:ext uri="{9D8B030D-6E8A-4147-A177-3AD203B41FA5}">
                      <a16:colId xmlns:a16="http://schemas.microsoft.com/office/drawing/2014/main" val="3467385854"/>
                    </a:ext>
                  </a:extLst>
                </a:gridCol>
                <a:gridCol w="670791">
                  <a:extLst>
                    <a:ext uri="{9D8B030D-6E8A-4147-A177-3AD203B41FA5}">
                      <a16:colId xmlns:a16="http://schemas.microsoft.com/office/drawing/2014/main" val="4256211802"/>
                    </a:ext>
                  </a:extLst>
                </a:gridCol>
              </a:tblGrid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Next Hop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835679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43064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200" b="1">
                        <a:solidFill>
                          <a:srgbClr val="C00000"/>
                        </a:solidFill>
                      </a:endParaRPr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2303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C86A35B-5FDE-459D-839E-8EAAE6265F9D}"/>
              </a:ext>
            </a:extLst>
          </p:cNvPr>
          <p:cNvSpPr txBox="1"/>
          <p:nvPr/>
        </p:nvSpPr>
        <p:spPr>
          <a:xfrm>
            <a:off x="2026173" y="2463600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B – 1, C - 2</a:t>
            </a:r>
            <a:endParaRPr lang="ko-KR" altLang="en-US" sz="14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7BDC076-9659-4EEB-9A07-C15352485150}"/>
              </a:ext>
            </a:extLst>
          </p:cNvPr>
          <p:cNvSpPr/>
          <p:nvPr/>
        </p:nvSpPr>
        <p:spPr>
          <a:xfrm>
            <a:off x="7307362" y="190009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CBD3CFF-CDC4-46AF-AF6D-4CF0ADB98E73}"/>
              </a:ext>
            </a:extLst>
          </p:cNvPr>
          <p:cNvSpPr/>
          <p:nvPr/>
        </p:nvSpPr>
        <p:spPr>
          <a:xfrm>
            <a:off x="7307362" y="3027102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5F96A78-F76B-4C42-9BC4-A02DE4547529}"/>
              </a:ext>
            </a:extLst>
          </p:cNvPr>
          <p:cNvSpPr/>
          <p:nvPr/>
        </p:nvSpPr>
        <p:spPr>
          <a:xfrm>
            <a:off x="8172399" y="2463600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555401A-3C14-4686-9A24-DFBAE7E9ED0A}"/>
              </a:ext>
            </a:extLst>
          </p:cNvPr>
          <p:cNvCxnSpPr>
            <a:cxnSpLocks/>
            <a:stCxn id="54" idx="6"/>
            <a:endCxn id="56" idx="2"/>
          </p:cNvCxnSpPr>
          <p:nvPr/>
        </p:nvCxnSpPr>
        <p:spPr>
          <a:xfrm>
            <a:off x="7667402" y="2080119"/>
            <a:ext cx="504997" cy="563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8C1CE4A-2673-4119-9AF8-66FEECF24AD8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7667402" y="2643620"/>
            <a:ext cx="504997" cy="563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56C6335A-319B-4929-AA3F-94D0417D58EC}"/>
              </a:ext>
            </a:extLst>
          </p:cNvPr>
          <p:cNvCxnSpPr>
            <a:cxnSpLocks/>
            <a:stCxn id="55" idx="0"/>
            <a:endCxn id="54" idx="4"/>
          </p:cNvCxnSpPr>
          <p:nvPr/>
        </p:nvCxnSpPr>
        <p:spPr>
          <a:xfrm flipV="1">
            <a:off x="7487382" y="2260139"/>
            <a:ext cx="0" cy="766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69D23D6-7687-4F60-98EF-A7788A43E084}"/>
              </a:ext>
            </a:extLst>
          </p:cNvPr>
          <p:cNvSpPr txBox="1"/>
          <p:nvPr/>
        </p:nvSpPr>
        <p:spPr>
          <a:xfrm>
            <a:off x="7452318" y="24662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1474AE-8E59-4A8F-8730-4F0B7027F950}"/>
              </a:ext>
            </a:extLst>
          </p:cNvPr>
          <p:cNvSpPr txBox="1"/>
          <p:nvPr/>
        </p:nvSpPr>
        <p:spPr>
          <a:xfrm>
            <a:off x="7812359" y="28989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E3513F-1D10-417A-9E82-C636726653C3}"/>
              </a:ext>
            </a:extLst>
          </p:cNvPr>
          <p:cNvSpPr txBox="1"/>
          <p:nvPr/>
        </p:nvSpPr>
        <p:spPr>
          <a:xfrm>
            <a:off x="7812359" y="2054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B8F75D1-D730-4A75-B8CC-4898716C744F}"/>
              </a:ext>
            </a:extLst>
          </p:cNvPr>
          <p:cNvCxnSpPr>
            <a:cxnSpLocks/>
          </p:cNvCxnSpPr>
          <p:nvPr/>
        </p:nvCxnSpPr>
        <p:spPr>
          <a:xfrm flipH="1" flipV="1">
            <a:off x="8172399" y="2463600"/>
            <a:ext cx="360041" cy="3600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BAF74A1-8732-4D46-81FC-62BF427F2662}"/>
              </a:ext>
            </a:extLst>
          </p:cNvPr>
          <p:cNvCxnSpPr>
            <a:cxnSpLocks/>
          </p:cNvCxnSpPr>
          <p:nvPr/>
        </p:nvCxnSpPr>
        <p:spPr>
          <a:xfrm flipV="1">
            <a:off x="8172399" y="2463601"/>
            <a:ext cx="360040" cy="3600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3B2DA63-5863-4FB9-B950-0EFC23433B91}"/>
              </a:ext>
            </a:extLst>
          </p:cNvPr>
          <p:cNvCxnSpPr/>
          <p:nvPr/>
        </p:nvCxnSpPr>
        <p:spPr>
          <a:xfrm>
            <a:off x="7380312" y="2361869"/>
            <a:ext cx="0" cy="5371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53366D66-402E-410E-9B1B-9E81A0E93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58697"/>
              </p:ext>
            </p:extLst>
          </p:nvPr>
        </p:nvGraphicFramePr>
        <p:xfrm>
          <a:off x="4978501" y="1563638"/>
          <a:ext cx="2183904" cy="725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717">
                  <a:extLst>
                    <a:ext uri="{9D8B030D-6E8A-4147-A177-3AD203B41FA5}">
                      <a16:colId xmlns:a16="http://schemas.microsoft.com/office/drawing/2014/main" val="1516707845"/>
                    </a:ext>
                  </a:extLst>
                </a:gridCol>
                <a:gridCol w="837396">
                  <a:extLst>
                    <a:ext uri="{9D8B030D-6E8A-4147-A177-3AD203B41FA5}">
                      <a16:colId xmlns:a16="http://schemas.microsoft.com/office/drawing/2014/main" val="3467385854"/>
                    </a:ext>
                  </a:extLst>
                </a:gridCol>
                <a:gridCol w="670791">
                  <a:extLst>
                    <a:ext uri="{9D8B030D-6E8A-4147-A177-3AD203B41FA5}">
                      <a16:colId xmlns:a16="http://schemas.microsoft.com/office/drawing/2014/main" val="4256211802"/>
                    </a:ext>
                  </a:extLst>
                </a:gridCol>
              </a:tblGrid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Next Hop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835679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43064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1200" b="1">
                        <a:solidFill>
                          <a:srgbClr val="C00000"/>
                        </a:solidFill>
                      </a:endParaRPr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23030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201D5ED-5A59-4C31-9D0C-FD256F6C3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38433"/>
              </p:ext>
            </p:extLst>
          </p:nvPr>
        </p:nvGraphicFramePr>
        <p:xfrm>
          <a:off x="4978501" y="3011969"/>
          <a:ext cx="2183904" cy="725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717">
                  <a:extLst>
                    <a:ext uri="{9D8B030D-6E8A-4147-A177-3AD203B41FA5}">
                      <a16:colId xmlns:a16="http://schemas.microsoft.com/office/drawing/2014/main" val="1516707845"/>
                    </a:ext>
                  </a:extLst>
                </a:gridCol>
                <a:gridCol w="837396">
                  <a:extLst>
                    <a:ext uri="{9D8B030D-6E8A-4147-A177-3AD203B41FA5}">
                      <a16:colId xmlns:a16="http://schemas.microsoft.com/office/drawing/2014/main" val="3467385854"/>
                    </a:ext>
                  </a:extLst>
                </a:gridCol>
                <a:gridCol w="670791">
                  <a:extLst>
                    <a:ext uri="{9D8B030D-6E8A-4147-A177-3AD203B41FA5}">
                      <a16:colId xmlns:a16="http://schemas.microsoft.com/office/drawing/2014/main" val="4256211802"/>
                    </a:ext>
                  </a:extLst>
                </a:gridCol>
              </a:tblGrid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Next Hop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835679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43064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rgbClr val="C00000"/>
                          </a:solidFill>
                        </a:rPr>
                        <a:t>3</a:t>
                      </a:r>
                      <a:endParaRPr lang="ko-KR" altLang="en-US" sz="1200" b="1">
                        <a:solidFill>
                          <a:srgbClr val="C00000"/>
                        </a:solidFill>
                      </a:endParaRPr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23030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FC071E3A-CF50-4C8A-8074-E826B566F675}"/>
              </a:ext>
            </a:extLst>
          </p:cNvPr>
          <p:cNvSpPr txBox="1"/>
          <p:nvPr/>
        </p:nvSpPr>
        <p:spPr>
          <a:xfrm>
            <a:off x="6274645" y="2463600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A – 1, C - 3</a:t>
            </a:r>
            <a:endParaRPr lang="ko-KR" altLang="en-US" sz="140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80225CF7-10A1-4715-8D9D-66778B3CED76}"/>
              </a:ext>
            </a:extLst>
          </p:cNvPr>
          <p:cNvSpPr/>
          <p:nvPr/>
        </p:nvSpPr>
        <p:spPr>
          <a:xfrm>
            <a:off x="4392920" y="2536618"/>
            <a:ext cx="432047" cy="214004"/>
          </a:xfrm>
          <a:prstGeom prst="rightArrow">
            <a:avLst>
              <a:gd name="adj1" fmla="val 50000"/>
              <a:gd name="adj2" fmla="val 7373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ko-KR" sz="3600"/>
              <a:t>Path Vector</a:t>
            </a:r>
            <a:endParaRPr lang="ko-KR" altLang="en-US" sz="36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EAE25D6-4CF5-4525-A179-B25007D63CB5}"/>
              </a:ext>
            </a:extLst>
          </p:cNvPr>
          <p:cNvSpPr/>
          <p:nvPr/>
        </p:nvSpPr>
        <p:spPr>
          <a:xfrm>
            <a:off x="3923928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</a:t>
            </a:r>
            <a:endParaRPr lang="ko-KR" altLang="en-US" sz="160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BF8985-A0FD-46F2-8929-0F7A4390305A}"/>
              </a:ext>
            </a:extLst>
          </p:cNvPr>
          <p:cNvSpPr/>
          <p:nvPr/>
        </p:nvSpPr>
        <p:spPr>
          <a:xfrm>
            <a:off x="5508104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</a:t>
            </a:r>
            <a:endParaRPr lang="ko-KR" altLang="en-US" sz="160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6F1F4C-0EAF-4EF7-8E3F-BCF873B89CB7}"/>
              </a:ext>
            </a:extLst>
          </p:cNvPr>
          <p:cNvSpPr/>
          <p:nvPr/>
        </p:nvSpPr>
        <p:spPr>
          <a:xfrm>
            <a:off x="4716016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</a:t>
            </a:r>
            <a:endParaRPr lang="ko-KR" altLang="en-US" sz="16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BCB89F-829D-4C36-A5C6-B40292E1FF31}"/>
              </a:ext>
            </a:extLst>
          </p:cNvPr>
          <p:cNvSpPr/>
          <p:nvPr/>
        </p:nvSpPr>
        <p:spPr>
          <a:xfrm>
            <a:off x="6372200" y="1646525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D</a:t>
            </a:r>
            <a:endParaRPr lang="ko-KR" altLang="en-US" sz="160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037F0E2-661C-43F9-B632-52E65EA963A3}"/>
              </a:ext>
            </a:extLst>
          </p:cNvPr>
          <p:cNvSpPr/>
          <p:nvPr/>
        </p:nvSpPr>
        <p:spPr>
          <a:xfrm>
            <a:off x="7092280" y="2942669"/>
            <a:ext cx="360040" cy="3600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E</a:t>
            </a:r>
            <a:endParaRPr lang="ko-KR" altLang="en-US" sz="16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656E2A-20A6-4970-8E0D-E0E259CC2A8E}"/>
              </a:ext>
            </a:extLst>
          </p:cNvPr>
          <p:cNvCxnSpPr>
            <a:cxnSpLocks/>
            <a:stCxn id="3" idx="0"/>
            <a:endCxn id="19" idx="4"/>
          </p:cNvCxnSpPr>
          <p:nvPr/>
        </p:nvCxnSpPr>
        <p:spPr>
          <a:xfrm flipV="1">
            <a:off x="4103948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DA49001-F30A-49EB-AECA-6749A3054A84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H="1" flipV="1">
            <a:off x="4896036" y="2006565"/>
            <a:ext cx="792088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202FC44-6206-4EA0-AF4E-96FAFF98BB72}"/>
              </a:ext>
            </a:extLst>
          </p:cNvPr>
          <p:cNvCxnSpPr>
            <a:cxnSpLocks/>
            <a:stCxn id="18" idx="0"/>
            <a:endCxn id="20" idx="4"/>
          </p:cNvCxnSpPr>
          <p:nvPr/>
        </p:nvCxnSpPr>
        <p:spPr>
          <a:xfrm flipV="1">
            <a:off x="5688124" y="2006565"/>
            <a:ext cx="864096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42C3CD8-B2E9-41B7-9D95-41AEC0D58C28}"/>
              </a:ext>
            </a:extLst>
          </p:cNvPr>
          <p:cNvCxnSpPr>
            <a:cxnSpLocks/>
            <a:stCxn id="21" idx="0"/>
            <a:endCxn id="20" idx="4"/>
          </p:cNvCxnSpPr>
          <p:nvPr/>
        </p:nvCxnSpPr>
        <p:spPr>
          <a:xfrm flipH="1" flipV="1">
            <a:off x="6552220" y="2006565"/>
            <a:ext cx="72008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721331-C31C-4AE8-A3A1-DCBD5CAECD3D}"/>
              </a:ext>
            </a:extLst>
          </p:cNvPr>
          <p:cNvCxnSpPr>
            <a:cxnSpLocks/>
            <a:stCxn id="18" idx="2"/>
            <a:endCxn id="3" idx="6"/>
          </p:cNvCxnSpPr>
          <p:nvPr/>
        </p:nvCxnSpPr>
        <p:spPr>
          <a:xfrm flipH="1">
            <a:off x="4283968" y="3122689"/>
            <a:ext cx="122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89B422-87D5-48FE-8C30-D93B2303A653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76056" y="1826545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F08430-FDD1-4446-91C0-CF5850387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148636"/>
              </p:ext>
            </p:extLst>
          </p:nvPr>
        </p:nvGraphicFramePr>
        <p:xfrm>
          <a:off x="1524000" y="1938234"/>
          <a:ext cx="2147900" cy="1209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744">
                  <a:extLst>
                    <a:ext uri="{9D8B030D-6E8A-4147-A177-3AD203B41FA5}">
                      <a16:colId xmlns:a16="http://schemas.microsoft.com/office/drawing/2014/main" val="1516707845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3467385854"/>
                    </a:ext>
                  </a:extLst>
                </a:gridCol>
              </a:tblGrid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Dest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835679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8943064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1023030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 - D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66806"/>
                  </a:ext>
                </a:extLst>
              </a:tr>
              <a:tr h="239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E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 - D - E  </a:t>
                      </a:r>
                      <a:endParaRPr lang="ko-KR" altLang="en-US" sz="1200"/>
                    </a:p>
                  </a:txBody>
                  <a:tcPr marL="59036" marR="59036" marT="29518" marB="29518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477655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46082F-A05B-4E93-A0F6-A57FF41FF328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flipH="1" flipV="1">
            <a:off x="3671900" y="2543024"/>
            <a:ext cx="252028" cy="5796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22C99C-1DF3-4720-8D88-010850B6F839}"/>
              </a:ext>
            </a:extLst>
          </p:cNvPr>
          <p:cNvSpPr txBox="1"/>
          <p:nvPr/>
        </p:nvSpPr>
        <p:spPr>
          <a:xfrm>
            <a:off x="1757317" y="1630457"/>
            <a:ext cx="1769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Routing Table for A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87984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32433</TotalTime>
  <Words>130</Words>
  <Application>Microsoft Office PowerPoint</Application>
  <PresentationFormat>화면 슬라이드 쇼(16:9)</PresentationFormat>
  <Paragraphs>96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Link State</vt:lpstr>
      <vt:lpstr>Distance Vector</vt:lpstr>
      <vt:lpstr>Counting to Infinity</vt:lpstr>
      <vt:lpstr>Path Vector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4825</cp:revision>
  <dcterms:created xsi:type="dcterms:W3CDTF">2006-10-05T04:04:58Z</dcterms:created>
  <dcterms:modified xsi:type="dcterms:W3CDTF">2019-01-19T18:55:10Z</dcterms:modified>
</cp:coreProperties>
</file>