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84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091" autoAdjust="0"/>
  </p:normalViewPr>
  <p:slideViewPr>
    <p:cSldViewPr>
      <p:cViewPr varScale="1">
        <p:scale>
          <a:sx n="140" d="100"/>
          <a:sy n="140" d="100"/>
        </p:scale>
        <p:origin x="2736" y="14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Serverless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35CBB23-A8C1-4990-9A43-DF8D13E90DDA}"/>
              </a:ext>
            </a:extLst>
          </p:cNvPr>
          <p:cNvSpPr/>
          <p:nvPr/>
        </p:nvSpPr>
        <p:spPr>
          <a:xfrm>
            <a:off x="460849" y="2476925"/>
            <a:ext cx="1317883" cy="5726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Client</a:t>
            </a:r>
            <a:endParaRPr lang="ko-KR" altLang="en-US" sz="1600"/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707E94C0-935F-4A2E-BB3A-C80A12F32623}"/>
              </a:ext>
            </a:extLst>
          </p:cNvPr>
          <p:cNvSpPr/>
          <p:nvPr/>
        </p:nvSpPr>
        <p:spPr>
          <a:xfrm>
            <a:off x="2118788" y="3579862"/>
            <a:ext cx="1317883" cy="79208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DB</a:t>
            </a:r>
          </a:p>
          <a:p>
            <a:pPr algn="ctr"/>
            <a:r>
              <a:rPr lang="en-US" altLang="ko-KR" sz="1600"/>
              <a:t>(Backend)</a:t>
            </a:r>
            <a:endParaRPr lang="ko-KR" altLang="en-US" sz="1600"/>
          </a:p>
        </p:txBody>
      </p:sp>
      <p:sp>
        <p:nvSpPr>
          <p:cNvPr id="7" name="구름 6">
            <a:extLst>
              <a:ext uri="{FF2B5EF4-FFF2-40B4-BE49-F238E27FC236}">
                <a16:creationId xmlns:a16="http://schemas.microsoft.com/office/drawing/2014/main" id="{57A2083A-05DA-42D2-A762-8C4CBAE27593}"/>
              </a:ext>
            </a:extLst>
          </p:cNvPr>
          <p:cNvSpPr/>
          <p:nvPr/>
        </p:nvSpPr>
        <p:spPr>
          <a:xfrm>
            <a:off x="1991572" y="1131590"/>
            <a:ext cx="1572316" cy="92925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Auth</a:t>
            </a:r>
          </a:p>
          <a:p>
            <a:pPr algn="ctr"/>
            <a:r>
              <a:rPr lang="en-US" altLang="ko-KR" sz="1600"/>
              <a:t>Service</a:t>
            </a:r>
          </a:p>
          <a:p>
            <a:pPr algn="ctr"/>
            <a:r>
              <a:rPr lang="en-US" altLang="ko-KR" sz="1600"/>
              <a:t>(Backend)</a:t>
            </a:r>
            <a:endParaRPr lang="ko-KR" altLang="en-US" sz="16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A13CD3-F8C3-4862-A3E3-EB44220C3962}"/>
              </a:ext>
            </a:extLst>
          </p:cNvPr>
          <p:cNvSpPr/>
          <p:nvPr/>
        </p:nvSpPr>
        <p:spPr>
          <a:xfrm>
            <a:off x="2118789" y="2514641"/>
            <a:ext cx="1317883" cy="497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API Gateway</a:t>
            </a:r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A4FE17-E940-4C53-94F8-EB4ADAE4C39A}"/>
              </a:ext>
            </a:extLst>
          </p:cNvPr>
          <p:cNvSpPr/>
          <p:nvPr/>
        </p:nvSpPr>
        <p:spPr>
          <a:xfrm>
            <a:off x="3776729" y="1779662"/>
            <a:ext cx="1317883" cy="497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Function</a:t>
            </a:r>
            <a:endParaRPr lang="ko-KR" altLang="en-US" sz="16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0F50F8-177E-4743-A5C2-6ACC7A599879}"/>
              </a:ext>
            </a:extLst>
          </p:cNvPr>
          <p:cNvSpPr/>
          <p:nvPr/>
        </p:nvSpPr>
        <p:spPr>
          <a:xfrm>
            <a:off x="3776729" y="2514641"/>
            <a:ext cx="1317883" cy="497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Function</a:t>
            </a:r>
            <a:endParaRPr lang="ko-KR" altLang="en-US" sz="16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005F95-EC0D-4F2E-B7AE-D14C959982B2}"/>
              </a:ext>
            </a:extLst>
          </p:cNvPr>
          <p:cNvSpPr/>
          <p:nvPr/>
        </p:nvSpPr>
        <p:spPr>
          <a:xfrm>
            <a:off x="3776729" y="3247254"/>
            <a:ext cx="1317883" cy="497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Function</a:t>
            </a:r>
            <a:endParaRPr lang="ko-KR" altLang="en-US" sz="16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81BD0E8-123F-47F6-828E-A2A9923C9915}"/>
              </a:ext>
            </a:extLst>
          </p:cNvPr>
          <p:cNvSpPr/>
          <p:nvPr/>
        </p:nvSpPr>
        <p:spPr>
          <a:xfrm>
            <a:off x="5434669" y="2514641"/>
            <a:ext cx="1317883" cy="497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Message Queue</a:t>
            </a:r>
            <a:endParaRPr lang="ko-KR" altLang="en-US" sz="16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8AF29-4E18-424C-B5A1-0DF831CA20B5}"/>
              </a:ext>
            </a:extLst>
          </p:cNvPr>
          <p:cNvSpPr/>
          <p:nvPr/>
        </p:nvSpPr>
        <p:spPr>
          <a:xfrm>
            <a:off x="7086349" y="2514641"/>
            <a:ext cx="1317883" cy="497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Function</a:t>
            </a:r>
            <a:endParaRPr lang="ko-KR" altLang="en-US" sz="16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1FD4ED-5EA2-4C97-967B-4C34C2BB6B49}"/>
              </a:ext>
            </a:extLst>
          </p:cNvPr>
          <p:cNvSpPr/>
          <p:nvPr/>
        </p:nvSpPr>
        <p:spPr>
          <a:xfrm>
            <a:off x="7086349" y="1779661"/>
            <a:ext cx="1317883" cy="497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Function</a:t>
            </a:r>
            <a:endParaRPr lang="ko-KR" altLang="en-US" sz="1600"/>
          </a:p>
        </p:txBody>
      </p:sp>
      <p:sp>
        <p:nvSpPr>
          <p:cNvPr id="30" name="원통형 29">
            <a:extLst>
              <a:ext uri="{FF2B5EF4-FFF2-40B4-BE49-F238E27FC236}">
                <a16:creationId xmlns:a16="http://schemas.microsoft.com/office/drawing/2014/main" id="{63F1A4FE-C333-4CB0-95B1-43183723E7D3}"/>
              </a:ext>
            </a:extLst>
          </p:cNvPr>
          <p:cNvSpPr/>
          <p:nvPr/>
        </p:nvSpPr>
        <p:spPr>
          <a:xfrm>
            <a:off x="7086349" y="3579862"/>
            <a:ext cx="1317882" cy="79208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DB</a:t>
            </a:r>
            <a:endParaRPr lang="ko-KR" altLang="en-US" sz="160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B305BA0-7957-4060-BCC0-0438442437ED}"/>
              </a:ext>
            </a:extLst>
          </p:cNvPr>
          <p:cNvCxnSpPr>
            <a:cxnSpLocks/>
            <a:stCxn id="3" idx="0"/>
            <a:endCxn id="7" idx="2"/>
          </p:cNvCxnSpPr>
          <p:nvPr/>
        </p:nvCxnSpPr>
        <p:spPr>
          <a:xfrm flipV="1">
            <a:off x="1119791" y="1596219"/>
            <a:ext cx="876658" cy="8807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6FE46DF-2095-450D-989B-6E349F57E511}"/>
              </a:ext>
            </a:extLst>
          </p:cNvPr>
          <p:cNvCxnSpPr>
            <a:cxnSpLocks/>
            <a:stCxn id="3" idx="6"/>
            <a:endCxn id="8" idx="1"/>
          </p:cNvCxnSpPr>
          <p:nvPr/>
        </p:nvCxnSpPr>
        <p:spPr>
          <a:xfrm>
            <a:off x="1778732" y="2763246"/>
            <a:ext cx="3400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008B1B2-E66F-446C-A885-C937E3FC736A}"/>
              </a:ext>
            </a:extLst>
          </p:cNvPr>
          <p:cNvCxnSpPr>
            <a:cxnSpLocks/>
            <a:stCxn id="3" idx="4"/>
            <a:endCxn id="4" idx="2"/>
          </p:cNvCxnSpPr>
          <p:nvPr/>
        </p:nvCxnSpPr>
        <p:spPr>
          <a:xfrm>
            <a:off x="1119791" y="3049566"/>
            <a:ext cx="998997" cy="9263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5FE4430-FF40-42DB-A0A9-F7F82EAF1911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 flipV="1">
            <a:off x="3436672" y="2028267"/>
            <a:ext cx="340057" cy="7349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E304167-B480-4A90-AC73-F431A45F4A06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3436672" y="2763246"/>
            <a:ext cx="3400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B3E6FC2-4456-4D04-A977-2C5B33682CA7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3436672" y="2763246"/>
            <a:ext cx="340057" cy="7326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6E796D8-E503-4991-AD60-754D5F57FB02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>
            <a:off x="5094612" y="2763246"/>
            <a:ext cx="3400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BBD9984-4B69-4CC4-8003-98AADF7F80CF}"/>
              </a:ext>
            </a:extLst>
          </p:cNvPr>
          <p:cNvCxnSpPr>
            <a:cxnSpLocks/>
            <a:stCxn id="20" idx="2"/>
            <a:endCxn id="4" idx="4"/>
          </p:cNvCxnSpPr>
          <p:nvPr/>
        </p:nvCxnSpPr>
        <p:spPr>
          <a:xfrm flipH="1">
            <a:off x="3436671" y="3744463"/>
            <a:ext cx="999000" cy="23144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C21D5C2-6FC0-4B32-9F80-CF82273252A9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6752552" y="2763246"/>
            <a:ext cx="33379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9A8EEF5-A1B0-4AEB-880F-2532C3DEB3D9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 flipV="1">
            <a:off x="6752552" y="2028266"/>
            <a:ext cx="333797" cy="7349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691B6FB-697E-400E-B168-3F1C550AFD94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flipH="1">
            <a:off x="7745290" y="3011850"/>
            <a:ext cx="1" cy="5680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B93FDE04-C537-441D-BBDA-D82EC38B1630}"/>
              </a:ext>
            </a:extLst>
          </p:cNvPr>
          <p:cNvSpPr/>
          <p:nvPr/>
        </p:nvSpPr>
        <p:spPr>
          <a:xfrm>
            <a:off x="5436691" y="1309898"/>
            <a:ext cx="1317883" cy="5726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485B7E5-8B5B-4C80-B1A6-82D6EF6DE0AE}"/>
              </a:ext>
            </a:extLst>
          </p:cNvPr>
          <p:cNvCxnSpPr>
            <a:cxnSpLocks/>
            <a:stCxn id="68" idx="4"/>
            <a:endCxn id="23" idx="0"/>
          </p:cNvCxnSpPr>
          <p:nvPr/>
        </p:nvCxnSpPr>
        <p:spPr>
          <a:xfrm flipH="1">
            <a:off x="6093611" y="1882539"/>
            <a:ext cx="2022" cy="63210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구름 28">
            <a:extLst>
              <a:ext uri="{FF2B5EF4-FFF2-40B4-BE49-F238E27FC236}">
                <a16:creationId xmlns:a16="http://schemas.microsoft.com/office/drawing/2014/main" id="{E0271B4E-FCDA-42FA-90F3-D74CD8876A0C}"/>
              </a:ext>
            </a:extLst>
          </p:cNvPr>
          <p:cNvSpPr/>
          <p:nvPr/>
        </p:nvSpPr>
        <p:spPr>
          <a:xfrm>
            <a:off x="5307453" y="1131590"/>
            <a:ext cx="1572316" cy="92925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4109686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41516</TotalTime>
  <Words>25</Words>
  <Application>Microsoft Office PowerPoint</Application>
  <PresentationFormat>화면 슬라이드 쇼(16:9)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Serverless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5194</cp:revision>
  <dcterms:created xsi:type="dcterms:W3CDTF">2006-10-05T04:04:58Z</dcterms:created>
  <dcterms:modified xsi:type="dcterms:W3CDTF">2018-11-21T14:19:44Z</dcterms:modified>
</cp:coreProperties>
</file>