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4" r:id="rId2"/>
    <p:sldId id="385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섭" initials="신정" lastIdx="1" clrIdx="0">
    <p:extLst>
      <p:ext uri="{19B8F6BF-5375-455C-9EA6-DF929625EA0E}">
        <p15:presenceInfo xmlns:p15="http://schemas.microsoft.com/office/powerpoint/2012/main" userId="2e700d248d239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91" autoAdjust="0"/>
  </p:normalViewPr>
  <p:slideViewPr>
    <p:cSldViewPr>
      <p:cViewPr varScale="1">
        <p:scale>
          <a:sx n="113" d="100"/>
          <a:sy n="113" d="100"/>
        </p:scale>
        <p:origin x="102" y="55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1T11:44:3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1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Service</a:t>
            </a:r>
            <a:r>
              <a:rPr lang="ko-KR" altLang="en-US"/>
              <a:t> </a:t>
            </a:r>
            <a:r>
              <a:rPr lang="en-US" altLang="ko-KR"/>
              <a:t>Mesh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63CE87-20DE-4DD2-90E3-CE6736779811}"/>
              </a:ext>
            </a:extLst>
          </p:cNvPr>
          <p:cNvSpPr/>
          <p:nvPr/>
        </p:nvSpPr>
        <p:spPr>
          <a:xfrm>
            <a:off x="611560" y="1452388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D109E9D-C803-4FCF-BF77-89FD7ECC19C9}"/>
              </a:ext>
            </a:extLst>
          </p:cNvPr>
          <p:cNvSpPr/>
          <p:nvPr/>
        </p:nvSpPr>
        <p:spPr>
          <a:xfrm>
            <a:off x="755575" y="1589556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CFB3FA9-3500-43EB-A79F-AC8998744857}"/>
              </a:ext>
            </a:extLst>
          </p:cNvPr>
          <p:cNvSpPr/>
          <p:nvPr/>
        </p:nvSpPr>
        <p:spPr>
          <a:xfrm>
            <a:off x="2051719" y="1589556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9366AB-061A-43BF-A740-FB5E3B1BC055}"/>
              </a:ext>
            </a:extLst>
          </p:cNvPr>
          <p:cNvSpPr/>
          <p:nvPr/>
        </p:nvSpPr>
        <p:spPr>
          <a:xfrm>
            <a:off x="3347864" y="1452388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63068E5-4055-41F1-8160-EFCF3AB19034}"/>
              </a:ext>
            </a:extLst>
          </p:cNvPr>
          <p:cNvSpPr/>
          <p:nvPr/>
        </p:nvSpPr>
        <p:spPr>
          <a:xfrm>
            <a:off x="3491879" y="1589556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53DBD60-ECBE-4636-9AD4-68E0B42DDE0D}"/>
              </a:ext>
            </a:extLst>
          </p:cNvPr>
          <p:cNvSpPr/>
          <p:nvPr/>
        </p:nvSpPr>
        <p:spPr>
          <a:xfrm>
            <a:off x="4788023" y="1589556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0700C1-AC0D-4C5F-99E9-5D2C0B62287C}"/>
              </a:ext>
            </a:extLst>
          </p:cNvPr>
          <p:cNvSpPr/>
          <p:nvPr/>
        </p:nvSpPr>
        <p:spPr>
          <a:xfrm>
            <a:off x="6084168" y="1452388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8B581D1-0067-46A3-8BE9-18A73C34AE58}"/>
              </a:ext>
            </a:extLst>
          </p:cNvPr>
          <p:cNvSpPr/>
          <p:nvPr/>
        </p:nvSpPr>
        <p:spPr>
          <a:xfrm>
            <a:off x="6228183" y="1589556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E5F8479-AEDB-4F51-A383-F22B10C6E36A}"/>
              </a:ext>
            </a:extLst>
          </p:cNvPr>
          <p:cNvSpPr/>
          <p:nvPr/>
        </p:nvSpPr>
        <p:spPr>
          <a:xfrm>
            <a:off x="7524327" y="1589556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F0C2F70-6E1E-48A3-B7DE-090AE6388B2F}"/>
              </a:ext>
            </a:extLst>
          </p:cNvPr>
          <p:cNvSpPr/>
          <p:nvPr/>
        </p:nvSpPr>
        <p:spPr>
          <a:xfrm>
            <a:off x="611560" y="2399290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0B006F8-11D8-4D7F-9037-FFDAAEB476A7}"/>
              </a:ext>
            </a:extLst>
          </p:cNvPr>
          <p:cNvSpPr/>
          <p:nvPr/>
        </p:nvSpPr>
        <p:spPr>
          <a:xfrm>
            <a:off x="755575" y="2536458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304E21B-85F2-4002-81E1-0EF91650CDA6}"/>
              </a:ext>
            </a:extLst>
          </p:cNvPr>
          <p:cNvSpPr/>
          <p:nvPr/>
        </p:nvSpPr>
        <p:spPr>
          <a:xfrm>
            <a:off x="2051719" y="2536458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E5D9EC-D809-4939-B25E-E79517906965}"/>
              </a:ext>
            </a:extLst>
          </p:cNvPr>
          <p:cNvSpPr/>
          <p:nvPr/>
        </p:nvSpPr>
        <p:spPr>
          <a:xfrm>
            <a:off x="3347864" y="2399290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A6823FC-862C-4EAA-BA98-4EA8CE55C1F7}"/>
              </a:ext>
            </a:extLst>
          </p:cNvPr>
          <p:cNvSpPr/>
          <p:nvPr/>
        </p:nvSpPr>
        <p:spPr>
          <a:xfrm>
            <a:off x="3491879" y="2536458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926FE2B-7FAC-43FE-A674-C3A6DC982ADA}"/>
              </a:ext>
            </a:extLst>
          </p:cNvPr>
          <p:cNvSpPr/>
          <p:nvPr/>
        </p:nvSpPr>
        <p:spPr>
          <a:xfrm>
            <a:off x="4788023" y="2536458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4FDD632-AFDE-40E4-9908-500316DCDDC0}"/>
              </a:ext>
            </a:extLst>
          </p:cNvPr>
          <p:cNvSpPr/>
          <p:nvPr/>
        </p:nvSpPr>
        <p:spPr>
          <a:xfrm>
            <a:off x="6084168" y="2399290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A8F3C97-AABD-4178-B1FD-C20B83DE526E}"/>
              </a:ext>
            </a:extLst>
          </p:cNvPr>
          <p:cNvSpPr/>
          <p:nvPr/>
        </p:nvSpPr>
        <p:spPr>
          <a:xfrm>
            <a:off x="6228183" y="2536458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C95722D-6E31-48EC-8482-893D88B8BE9E}"/>
              </a:ext>
            </a:extLst>
          </p:cNvPr>
          <p:cNvSpPr/>
          <p:nvPr/>
        </p:nvSpPr>
        <p:spPr>
          <a:xfrm>
            <a:off x="7524327" y="2536458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A89538-B449-4221-B9B3-5AE84BA4A261}"/>
              </a:ext>
            </a:extLst>
          </p:cNvPr>
          <p:cNvSpPr/>
          <p:nvPr/>
        </p:nvSpPr>
        <p:spPr>
          <a:xfrm>
            <a:off x="611560" y="3346192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1C26469-58FD-4849-9DC1-9CF9EA4BB5D9}"/>
              </a:ext>
            </a:extLst>
          </p:cNvPr>
          <p:cNvSpPr/>
          <p:nvPr/>
        </p:nvSpPr>
        <p:spPr>
          <a:xfrm>
            <a:off x="755575" y="3483360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C865C05-1EA8-427F-835F-2A749022C2A9}"/>
              </a:ext>
            </a:extLst>
          </p:cNvPr>
          <p:cNvSpPr/>
          <p:nvPr/>
        </p:nvSpPr>
        <p:spPr>
          <a:xfrm>
            <a:off x="2051719" y="3483360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EF2D8F4-2C0F-4BB8-9C1A-F7BDB735AD55}"/>
              </a:ext>
            </a:extLst>
          </p:cNvPr>
          <p:cNvSpPr/>
          <p:nvPr/>
        </p:nvSpPr>
        <p:spPr>
          <a:xfrm>
            <a:off x="3347864" y="3346192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27A5D7D-00FC-461A-BBCB-210676FE0E34}"/>
              </a:ext>
            </a:extLst>
          </p:cNvPr>
          <p:cNvSpPr/>
          <p:nvPr/>
        </p:nvSpPr>
        <p:spPr>
          <a:xfrm>
            <a:off x="3491879" y="3483360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FFF4820-29E3-4861-AD03-92BEB727D1FB}"/>
              </a:ext>
            </a:extLst>
          </p:cNvPr>
          <p:cNvSpPr/>
          <p:nvPr/>
        </p:nvSpPr>
        <p:spPr>
          <a:xfrm>
            <a:off x="4788023" y="3483360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B8C467-08D5-446E-B7C5-CFC88D7E3CBF}"/>
              </a:ext>
            </a:extLst>
          </p:cNvPr>
          <p:cNvSpPr/>
          <p:nvPr/>
        </p:nvSpPr>
        <p:spPr>
          <a:xfrm>
            <a:off x="6084168" y="3346192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2245D8C-E607-4FDF-A9DB-FB65424E72A6}"/>
              </a:ext>
            </a:extLst>
          </p:cNvPr>
          <p:cNvSpPr/>
          <p:nvPr/>
        </p:nvSpPr>
        <p:spPr>
          <a:xfrm>
            <a:off x="6228183" y="3483360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1930BBF-8DEA-41F2-802F-112130F7FD95}"/>
              </a:ext>
            </a:extLst>
          </p:cNvPr>
          <p:cNvSpPr/>
          <p:nvPr/>
        </p:nvSpPr>
        <p:spPr>
          <a:xfrm>
            <a:off x="7524327" y="3483360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232E28F-46C1-46C9-B393-00DB23E09304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1835695" y="1857254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F7D7A41-817A-41A2-8412-DBB492C89C19}"/>
              </a:ext>
            </a:extLst>
          </p:cNvPr>
          <p:cNvCxnSpPr>
            <a:cxnSpLocks/>
            <a:stCxn id="43" idx="6"/>
            <a:endCxn id="44" idx="1"/>
          </p:cNvCxnSpPr>
          <p:nvPr/>
        </p:nvCxnSpPr>
        <p:spPr>
          <a:xfrm>
            <a:off x="1835695" y="2804156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EC73AAC-76D5-43E4-905F-C0FB5199834E}"/>
              </a:ext>
            </a:extLst>
          </p:cNvPr>
          <p:cNvCxnSpPr>
            <a:cxnSpLocks/>
            <a:stCxn id="56" idx="6"/>
            <a:endCxn id="58" idx="1"/>
          </p:cNvCxnSpPr>
          <p:nvPr/>
        </p:nvCxnSpPr>
        <p:spPr>
          <a:xfrm>
            <a:off x="1835695" y="3751058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4CCDC7-054B-4E76-9D91-5E53C84E2E89}"/>
              </a:ext>
            </a:extLst>
          </p:cNvPr>
          <p:cNvCxnSpPr>
            <a:cxnSpLocks/>
            <a:stCxn id="61" idx="6"/>
            <a:endCxn id="62" idx="1"/>
          </p:cNvCxnSpPr>
          <p:nvPr/>
        </p:nvCxnSpPr>
        <p:spPr>
          <a:xfrm>
            <a:off x="4571999" y="3751058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60B4FCB-EEEA-46D9-A54C-41AF5E31A147}"/>
              </a:ext>
            </a:extLst>
          </p:cNvPr>
          <p:cNvCxnSpPr>
            <a:cxnSpLocks/>
            <a:stCxn id="47" idx="6"/>
            <a:endCxn id="49" idx="1"/>
          </p:cNvCxnSpPr>
          <p:nvPr/>
        </p:nvCxnSpPr>
        <p:spPr>
          <a:xfrm>
            <a:off x="4571999" y="2804156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4885AC8-7685-455C-9113-2987770C341F}"/>
              </a:ext>
            </a:extLst>
          </p:cNvPr>
          <p:cNvCxnSpPr>
            <a:cxnSpLocks/>
            <a:stCxn id="35" idx="6"/>
            <a:endCxn id="36" idx="1"/>
          </p:cNvCxnSpPr>
          <p:nvPr/>
        </p:nvCxnSpPr>
        <p:spPr>
          <a:xfrm>
            <a:off x="4571999" y="1857254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0AF61D7-5C03-40D5-80B4-9581F56E22C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08303" y="1857254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8DDF330-852B-42D6-A7DA-48117AB7BCE5}"/>
              </a:ext>
            </a:extLst>
          </p:cNvPr>
          <p:cNvCxnSpPr>
            <a:cxnSpLocks/>
            <a:stCxn id="52" idx="6"/>
            <a:endCxn id="53" idx="1"/>
          </p:cNvCxnSpPr>
          <p:nvPr/>
        </p:nvCxnSpPr>
        <p:spPr>
          <a:xfrm>
            <a:off x="7308303" y="2804156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D940E69-9E8C-4CAD-BD8A-E00E62112E09}"/>
              </a:ext>
            </a:extLst>
          </p:cNvPr>
          <p:cNvCxnSpPr>
            <a:cxnSpLocks/>
            <a:stCxn id="64" idx="6"/>
            <a:endCxn id="65" idx="1"/>
          </p:cNvCxnSpPr>
          <p:nvPr/>
        </p:nvCxnSpPr>
        <p:spPr>
          <a:xfrm>
            <a:off x="7308303" y="3751058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A9072B6-DE1B-44DA-B28F-16E2A2966728}"/>
              </a:ext>
            </a:extLst>
          </p:cNvPr>
          <p:cNvCxnSpPr>
            <a:cxnSpLocks/>
            <a:stCxn id="9" idx="2"/>
            <a:endCxn id="49" idx="0"/>
          </p:cNvCxnSpPr>
          <p:nvPr/>
        </p:nvCxnSpPr>
        <p:spPr>
          <a:xfrm>
            <a:off x="2519771" y="2124952"/>
            <a:ext cx="2736304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9473C25-FCD3-4F8E-8CFF-667D64B9DEBA}"/>
              </a:ext>
            </a:extLst>
          </p:cNvPr>
          <p:cNvCxnSpPr>
            <a:cxnSpLocks/>
            <a:stCxn id="9" idx="2"/>
            <a:endCxn id="44" idx="0"/>
          </p:cNvCxnSpPr>
          <p:nvPr/>
        </p:nvCxnSpPr>
        <p:spPr>
          <a:xfrm>
            <a:off x="2519771" y="2124952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15F264D-3C1D-4C88-869B-1FBB544FDDD6}"/>
              </a:ext>
            </a:extLst>
          </p:cNvPr>
          <p:cNvCxnSpPr>
            <a:cxnSpLocks/>
            <a:stCxn id="40" idx="2"/>
            <a:endCxn id="53" idx="0"/>
          </p:cNvCxnSpPr>
          <p:nvPr/>
        </p:nvCxnSpPr>
        <p:spPr>
          <a:xfrm>
            <a:off x="7992379" y="2124952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1A35AA4-2A04-4C98-83AA-777D01041266}"/>
              </a:ext>
            </a:extLst>
          </p:cNvPr>
          <p:cNvCxnSpPr>
            <a:cxnSpLocks/>
            <a:stCxn id="58" idx="3"/>
            <a:endCxn id="49" idx="2"/>
          </p:cNvCxnSpPr>
          <p:nvPr/>
        </p:nvCxnSpPr>
        <p:spPr>
          <a:xfrm flipV="1">
            <a:off x="2987823" y="3071854"/>
            <a:ext cx="2268252" cy="6792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C5373CA-5012-4299-8C8E-CA832C730F86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>
            <a:off x="5256075" y="2124952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550B21B-98B3-41F8-A053-AA17FA46E692}"/>
              </a:ext>
            </a:extLst>
          </p:cNvPr>
          <p:cNvCxnSpPr>
            <a:cxnSpLocks/>
            <a:stCxn id="62" idx="0"/>
            <a:endCxn id="53" idx="2"/>
          </p:cNvCxnSpPr>
          <p:nvPr/>
        </p:nvCxnSpPr>
        <p:spPr>
          <a:xfrm flipV="1">
            <a:off x="5256075" y="3071854"/>
            <a:ext cx="2736304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4B1DD0B-FA78-4AEC-8260-82F6FF017D6E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>
            <a:off x="7992379" y="3071854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68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E932BDCF-AFD8-4F7D-9958-CA8B66EC24A3}"/>
              </a:ext>
            </a:extLst>
          </p:cNvPr>
          <p:cNvSpPr/>
          <p:nvPr/>
        </p:nvSpPr>
        <p:spPr>
          <a:xfrm>
            <a:off x="179513" y="2067694"/>
            <a:ext cx="1728191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Service</a:t>
            </a:r>
            <a:r>
              <a:rPr lang="ko-KR" altLang="en-US"/>
              <a:t> </a:t>
            </a:r>
            <a:r>
              <a:rPr lang="en-US" altLang="ko-KR"/>
              <a:t>Mesh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5ACDCE-B742-41F7-B122-146C08339377}"/>
              </a:ext>
            </a:extLst>
          </p:cNvPr>
          <p:cNvSpPr/>
          <p:nvPr/>
        </p:nvSpPr>
        <p:spPr>
          <a:xfrm>
            <a:off x="323528" y="3003798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Primitive NF</a:t>
            </a:r>
            <a:endParaRPr lang="ko-KR" altLang="en-US" sz="14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086F368-766A-4346-9BA9-DA4DC6FCFAA8}"/>
              </a:ext>
            </a:extLst>
          </p:cNvPr>
          <p:cNvSpPr/>
          <p:nvPr/>
        </p:nvSpPr>
        <p:spPr>
          <a:xfrm>
            <a:off x="326813" y="2427734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Business Logic</a:t>
            </a:r>
            <a:endParaRPr lang="ko-KR" altLang="en-US" sz="14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DEA222B-7605-488D-8B9C-8526D70D326C}"/>
              </a:ext>
            </a:extLst>
          </p:cNvPr>
          <p:cNvSpPr/>
          <p:nvPr/>
        </p:nvSpPr>
        <p:spPr>
          <a:xfrm>
            <a:off x="2199021" y="2643758"/>
            <a:ext cx="1364867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A1A71F6-05F1-4C4B-95E9-8BBEFC33E875}"/>
              </a:ext>
            </a:extLst>
          </p:cNvPr>
          <p:cNvSpPr/>
          <p:nvPr/>
        </p:nvSpPr>
        <p:spPr>
          <a:xfrm>
            <a:off x="2346320" y="3003798"/>
            <a:ext cx="1073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NF</a:t>
            </a:r>
            <a:endParaRPr lang="ko-KR" altLang="en-US" sz="14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1229EA-00A9-4277-AE8D-06E24C8D762A}"/>
              </a:ext>
            </a:extLst>
          </p:cNvPr>
          <p:cNvSpPr/>
          <p:nvPr/>
        </p:nvSpPr>
        <p:spPr>
          <a:xfrm>
            <a:off x="7236296" y="2067694"/>
            <a:ext cx="1728191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37AACD0-BB7C-4A45-913B-F1BBD8783F10}"/>
              </a:ext>
            </a:extLst>
          </p:cNvPr>
          <p:cNvSpPr/>
          <p:nvPr/>
        </p:nvSpPr>
        <p:spPr>
          <a:xfrm>
            <a:off x="7383596" y="3003798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Primitive NF</a:t>
            </a:r>
            <a:endParaRPr lang="ko-KR" altLang="en-US" sz="140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2ABF27D-6326-4926-B0A8-614E7D2CF06B}"/>
              </a:ext>
            </a:extLst>
          </p:cNvPr>
          <p:cNvSpPr/>
          <p:nvPr/>
        </p:nvSpPr>
        <p:spPr>
          <a:xfrm>
            <a:off x="7383596" y="2427734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Business Logic</a:t>
            </a:r>
            <a:endParaRPr lang="ko-KR" altLang="en-US" sz="140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A3A8A91-F33E-45FA-8730-FB1FA57CD267}"/>
              </a:ext>
            </a:extLst>
          </p:cNvPr>
          <p:cNvSpPr/>
          <p:nvPr/>
        </p:nvSpPr>
        <p:spPr>
          <a:xfrm>
            <a:off x="5580112" y="2643758"/>
            <a:ext cx="1364867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2C1C331-E100-4BAF-860E-7F4137A11CEF}"/>
              </a:ext>
            </a:extLst>
          </p:cNvPr>
          <p:cNvSpPr/>
          <p:nvPr/>
        </p:nvSpPr>
        <p:spPr>
          <a:xfrm>
            <a:off x="5727411" y="3003798"/>
            <a:ext cx="1073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NF</a:t>
            </a:r>
            <a:endParaRPr lang="ko-KR" altLang="en-US" sz="140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C668EDD-A0AD-4916-B15D-98E8013739C9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3563888" y="3111810"/>
            <a:ext cx="201622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397F25A-433D-4114-B999-7B775E723D7A}"/>
              </a:ext>
            </a:extLst>
          </p:cNvPr>
          <p:cNvSpPr/>
          <p:nvPr/>
        </p:nvSpPr>
        <p:spPr>
          <a:xfrm>
            <a:off x="3779912" y="1689348"/>
            <a:ext cx="15841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Control Plane</a:t>
            </a:r>
            <a:endParaRPr lang="ko-KR" altLang="en-US" sz="140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5970C3C-CEB6-4758-98C1-DA17A29DCD2A}"/>
              </a:ext>
            </a:extLst>
          </p:cNvPr>
          <p:cNvCxnSpPr>
            <a:cxnSpLocks/>
            <a:stCxn id="73" idx="0"/>
            <a:endCxn id="88" idx="1"/>
          </p:cNvCxnSpPr>
          <p:nvPr/>
        </p:nvCxnSpPr>
        <p:spPr>
          <a:xfrm flipV="1">
            <a:off x="2881455" y="1905372"/>
            <a:ext cx="898457" cy="7383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7FE75BE-2597-4457-A9AB-F67BDB9585A8}"/>
              </a:ext>
            </a:extLst>
          </p:cNvPr>
          <p:cNvCxnSpPr>
            <a:cxnSpLocks/>
            <a:stCxn id="84" idx="0"/>
            <a:endCxn id="88" idx="3"/>
          </p:cNvCxnSpPr>
          <p:nvPr/>
        </p:nvCxnSpPr>
        <p:spPr>
          <a:xfrm flipH="1" flipV="1">
            <a:off x="5364088" y="1905372"/>
            <a:ext cx="898458" cy="7383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82B79AD-1429-4BEB-87CE-569B46432D64}"/>
              </a:ext>
            </a:extLst>
          </p:cNvPr>
          <p:cNvCxnSpPr>
            <a:cxnSpLocks/>
            <a:stCxn id="57" idx="3"/>
            <a:endCxn id="73" idx="1"/>
          </p:cNvCxnSpPr>
          <p:nvPr/>
        </p:nvCxnSpPr>
        <p:spPr>
          <a:xfrm flipV="1">
            <a:off x="1760404" y="3111810"/>
            <a:ext cx="438617" cy="1080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16CA481-3042-4176-99AA-F91FC40DCCE9}"/>
              </a:ext>
            </a:extLst>
          </p:cNvPr>
          <p:cNvCxnSpPr>
            <a:cxnSpLocks/>
            <a:stCxn id="81" idx="1"/>
            <a:endCxn id="84" idx="3"/>
          </p:cNvCxnSpPr>
          <p:nvPr/>
        </p:nvCxnSpPr>
        <p:spPr>
          <a:xfrm flipH="1" flipV="1">
            <a:off x="6944979" y="3111810"/>
            <a:ext cx="438617" cy="1080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E879CB-F662-46D5-B657-7FAD8CA7712B}"/>
              </a:ext>
            </a:extLst>
          </p:cNvPr>
          <p:cNvSpPr txBox="1"/>
          <p:nvPr/>
        </p:nvSpPr>
        <p:spPr>
          <a:xfrm>
            <a:off x="3603175" y="2579370"/>
            <a:ext cx="19376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HTTP 1.x / HTTP 2 / gRPC / TCP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6696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41590</TotalTime>
  <Words>55</Words>
  <Application>Microsoft Office PowerPoint</Application>
  <PresentationFormat>화면 슬라이드 쇼(16:9)</PresentationFormat>
  <Paragraphs>34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Service Mesh Architecture</vt:lpstr>
      <vt:lpstr>Service Mesh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5223</cp:revision>
  <dcterms:created xsi:type="dcterms:W3CDTF">2006-10-05T04:04:58Z</dcterms:created>
  <dcterms:modified xsi:type="dcterms:W3CDTF">2018-12-01T02:51:43Z</dcterms:modified>
</cp:coreProperties>
</file>