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55" r:id="rId2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81" autoAdjust="0"/>
    <p:restoredTop sz="95647" autoAdjust="0"/>
  </p:normalViewPr>
  <p:slideViewPr>
    <p:cSldViewPr>
      <p:cViewPr varScale="1">
        <p:scale>
          <a:sx n="144" d="100"/>
          <a:sy n="144" d="100"/>
        </p:scale>
        <p:origin x="2616" y="132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2017-12-10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953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2017-12-10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2017-12-10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2017-12-10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2017-12-10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모서리가 둥근 직사각형 55"/>
          <p:cNvSpPr/>
          <p:nvPr/>
        </p:nvSpPr>
        <p:spPr>
          <a:xfrm>
            <a:off x="3563888" y="1707654"/>
            <a:ext cx="3672408" cy="2376264"/>
          </a:xfrm>
          <a:prstGeom prst="roundRect">
            <a:avLst>
              <a:gd name="adj" fmla="val 544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 dirty="0"/>
              <a:t>WAS</a:t>
            </a:r>
            <a:endParaRPr lang="ko-KR" altLang="en-US" sz="14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/>
          <a:lstStyle/>
          <a:p>
            <a:r>
              <a:rPr lang="en-US" altLang="ko-KR" dirty="0"/>
              <a:t>Servlet, Servlet Container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323528" y="2427734"/>
            <a:ext cx="1224136" cy="648072"/>
          </a:xfrm>
          <a:prstGeom prst="roundRect">
            <a:avLst>
              <a:gd name="adj" fmla="val 1090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Web Browser</a:t>
            </a:r>
            <a:endParaRPr lang="ko-KR" altLang="en-US" sz="1400" dirty="0"/>
          </a:p>
        </p:txBody>
      </p:sp>
      <p:sp>
        <p:nvSpPr>
          <p:cNvPr id="53" name="모서리가 둥근 직사각형 52"/>
          <p:cNvSpPr/>
          <p:nvPr/>
        </p:nvSpPr>
        <p:spPr>
          <a:xfrm>
            <a:off x="1979712" y="2427734"/>
            <a:ext cx="1224136" cy="648072"/>
          </a:xfrm>
          <a:prstGeom prst="roundRect">
            <a:avLst>
              <a:gd name="adj" fmla="val 1090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Web</a:t>
            </a:r>
          </a:p>
          <a:p>
            <a:pPr algn="ctr"/>
            <a:r>
              <a:rPr lang="en-US" altLang="ko-KR" sz="1400" dirty="0"/>
              <a:t>Server</a:t>
            </a:r>
            <a:endParaRPr lang="ko-KR" altLang="en-US" sz="1400" dirty="0"/>
          </a:p>
        </p:txBody>
      </p:sp>
      <p:sp>
        <p:nvSpPr>
          <p:cNvPr id="54" name="모서리가 둥근 직사각형 53"/>
          <p:cNvSpPr/>
          <p:nvPr/>
        </p:nvSpPr>
        <p:spPr>
          <a:xfrm>
            <a:off x="3707904" y="1851670"/>
            <a:ext cx="1224136" cy="1800200"/>
          </a:xfrm>
          <a:prstGeom prst="roundRect">
            <a:avLst>
              <a:gd name="adj" fmla="val 785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Web</a:t>
            </a:r>
          </a:p>
          <a:p>
            <a:pPr algn="ctr"/>
            <a:r>
              <a:rPr lang="en-US" altLang="ko-KR" sz="1400" dirty="0"/>
              <a:t>Server</a:t>
            </a:r>
            <a:endParaRPr lang="ko-KR" altLang="en-US" sz="1400" dirty="0"/>
          </a:p>
        </p:txBody>
      </p:sp>
      <p:sp>
        <p:nvSpPr>
          <p:cNvPr id="55" name="모서리가 둥근 직사각형 54"/>
          <p:cNvSpPr/>
          <p:nvPr/>
        </p:nvSpPr>
        <p:spPr>
          <a:xfrm>
            <a:off x="5148064" y="1851670"/>
            <a:ext cx="1944216" cy="1800200"/>
          </a:xfrm>
          <a:prstGeom prst="roundRect">
            <a:avLst>
              <a:gd name="adj" fmla="val 544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 dirty="0"/>
              <a:t>Servlet Container</a:t>
            </a:r>
            <a:endParaRPr lang="ko-KR" altLang="en-US" sz="1400" dirty="0"/>
          </a:p>
        </p:txBody>
      </p:sp>
      <p:sp>
        <p:nvSpPr>
          <p:cNvPr id="57" name="모서리가 둥근 직사각형 56"/>
          <p:cNvSpPr/>
          <p:nvPr/>
        </p:nvSpPr>
        <p:spPr>
          <a:xfrm>
            <a:off x="7596336" y="2427734"/>
            <a:ext cx="1224136" cy="648072"/>
          </a:xfrm>
          <a:prstGeom prst="roundRect">
            <a:avLst>
              <a:gd name="adj" fmla="val 1090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DB</a:t>
            </a:r>
            <a:endParaRPr lang="ko-KR" altLang="en-US" sz="1400" dirty="0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1547664" y="2571750"/>
            <a:ext cx="43204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/>
          <p:nvPr/>
        </p:nvCxnSpPr>
        <p:spPr>
          <a:xfrm>
            <a:off x="3203848" y="2571750"/>
            <a:ext cx="50405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/>
          <p:nvPr/>
        </p:nvCxnSpPr>
        <p:spPr>
          <a:xfrm>
            <a:off x="1547664" y="2931790"/>
            <a:ext cx="432048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/>
          <p:nvPr/>
        </p:nvCxnSpPr>
        <p:spPr>
          <a:xfrm>
            <a:off x="3203848" y="2895786"/>
            <a:ext cx="504056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2555776" y="1966069"/>
            <a:ext cx="13321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HTTP </a:t>
            </a:r>
          </a:p>
          <a:p>
            <a:pPr algn="ctr"/>
            <a:r>
              <a:rPr lang="en-US" altLang="ko-KR" sz="1200" dirty="0"/>
              <a:t>Request</a:t>
            </a:r>
            <a:endParaRPr lang="ko-KR" altLang="en-US" sz="1200" dirty="0"/>
          </a:p>
        </p:txBody>
      </p:sp>
      <p:sp>
        <p:nvSpPr>
          <p:cNvPr id="69" name="TextBox 68"/>
          <p:cNvSpPr txBox="1"/>
          <p:nvPr/>
        </p:nvSpPr>
        <p:spPr>
          <a:xfrm>
            <a:off x="1097614" y="1966068"/>
            <a:ext cx="13321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HTTP </a:t>
            </a:r>
          </a:p>
          <a:p>
            <a:pPr algn="ctr"/>
            <a:r>
              <a:rPr lang="en-US" altLang="ko-KR" sz="1200" dirty="0"/>
              <a:t>Request</a:t>
            </a:r>
            <a:endParaRPr lang="ko-KR" altLang="en-US" sz="1200" dirty="0"/>
          </a:p>
        </p:txBody>
      </p:sp>
      <p:sp>
        <p:nvSpPr>
          <p:cNvPr id="73" name="TextBox 72"/>
          <p:cNvSpPr txBox="1"/>
          <p:nvPr/>
        </p:nvSpPr>
        <p:spPr>
          <a:xfrm>
            <a:off x="1097614" y="3075806"/>
            <a:ext cx="13321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HTTP </a:t>
            </a:r>
          </a:p>
          <a:p>
            <a:pPr algn="ctr"/>
            <a:r>
              <a:rPr lang="en-US" altLang="ko-KR" sz="1200" dirty="0"/>
              <a:t>Response</a:t>
            </a:r>
            <a:endParaRPr lang="ko-KR" altLang="en-US" sz="1200" dirty="0"/>
          </a:p>
        </p:txBody>
      </p:sp>
      <p:sp>
        <p:nvSpPr>
          <p:cNvPr id="75" name="TextBox 74"/>
          <p:cNvSpPr txBox="1"/>
          <p:nvPr/>
        </p:nvSpPr>
        <p:spPr>
          <a:xfrm>
            <a:off x="2555776" y="3075806"/>
            <a:ext cx="13321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HTTP </a:t>
            </a:r>
          </a:p>
          <a:p>
            <a:pPr algn="ctr"/>
            <a:r>
              <a:rPr lang="en-US" altLang="ko-KR" sz="1200" dirty="0"/>
              <a:t>Response</a:t>
            </a:r>
            <a:endParaRPr lang="ko-KR" altLang="en-US" sz="1200" dirty="0"/>
          </a:p>
        </p:txBody>
      </p:sp>
      <p:cxnSp>
        <p:nvCxnSpPr>
          <p:cNvPr id="76" name="직선 화살표 연결선 75"/>
          <p:cNvCxnSpPr/>
          <p:nvPr/>
        </p:nvCxnSpPr>
        <p:spPr>
          <a:xfrm>
            <a:off x="4932040" y="2571750"/>
            <a:ext cx="216024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/>
          <p:nvPr/>
        </p:nvCxnSpPr>
        <p:spPr>
          <a:xfrm>
            <a:off x="4932040" y="2895786"/>
            <a:ext cx="216024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/>
          <p:nvPr/>
        </p:nvCxnSpPr>
        <p:spPr>
          <a:xfrm>
            <a:off x="7092280" y="2571750"/>
            <a:ext cx="50405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/>
          <p:nvPr/>
        </p:nvCxnSpPr>
        <p:spPr>
          <a:xfrm>
            <a:off x="7092280" y="2895786"/>
            <a:ext cx="504056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모서리가 둥근 직사각형 80"/>
          <p:cNvSpPr/>
          <p:nvPr/>
        </p:nvSpPr>
        <p:spPr>
          <a:xfrm>
            <a:off x="5292080" y="1995687"/>
            <a:ext cx="720080" cy="360040"/>
          </a:xfrm>
          <a:prstGeom prst="roundRect">
            <a:avLst>
              <a:gd name="adj" fmla="val 1090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Servlet</a:t>
            </a:r>
            <a:endParaRPr lang="ko-KR" altLang="en-US" sz="1200" dirty="0"/>
          </a:p>
        </p:txBody>
      </p:sp>
      <p:sp>
        <p:nvSpPr>
          <p:cNvPr id="84" name="모서리가 둥근 직사각형 83"/>
          <p:cNvSpPr/>
          <p:nvPr/>
        </p:nvSpPr>
        <p:spPr>
          <a:xfrm>
            <a:off x="6228184" y="1995687"/>
            <a:ext cx="720080" cy="360040"/>
          </a:xfrm>
          <a:prstGeom prst="roundRect">
            <a:avLst>
              <a:gd name="adj" fmla="val 1090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Servlet</a:t>
            </a:r>
            <a:endParaRPr lang="ko-KR" altLang="en-US" sz="1200" dirty="0"/>
          </a:p>
        </p:txBody>
      </p:sp>
      <p:sp>
        <p:nvSpPr>
          <p:cNvPr id="86" name="모서리가 둥근 직사각형 85"/>
          <p:cNvSpPr/>
          <p:nvPr/>
        </p:nvSpPr>
        <p:spPr>
          <a:xfrm>
            <a:off x="5292080" y="2535746"/>
            <a:ext cx="720080" cy="360040"/>
          </a:xfrm>
          <a:prstGeom prst="roundRect">
            <a:avLst>
              <a:gd name="adj" fmla="val 1090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Servlet</a:t>
            </a:r>
            <a:endParaRPr lang="ko-KR" altLang="en-US" sz="1200" dirty="0"/>
          </a:p>
        </p:txBody>
      </p:sp>
      <p:sp>
        <p:nvSpPr>
          <p:cNvPr id="87" name="모서리가 둥근 직사각형 86"/>
          <p:cNvSpPr/>
          <p:nvPr/>
        </p:nvSpPr>
        <p:spPr>
          <a:xfrm>
            <a:off x="6228184" y="2535746"/>
            <a:ext cx="720080" cy="360040"/>
          </a:xfrm>
          <a:prstGeom prst="roundRect">
            <a:avLst>
              <a:gd name="adj" fmla="val 1090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Servlet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156384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32494</TotalTime>
  <Words>27</Words>
  <Application>Microsoft Office PowerPoint</Application>
  <PresentationFormat>화면 슬라이드 쇼(16:9)</PresentationFormat>
  <Paragraphs>22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Servlet, Servlet Container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신정섭</cp:lastModifiedBy>
  <cp:revision>4810</cp:revision>
  <dcterms:created xsi:type="dcterms:W3CDTF">2006-10-05T04:04:58Z</dcterms:created>
  <dcterms:modified xsi:type="dcterms:W3CDTF">2017-12-10T10:01:28Z</dcterms:modified>
</cp:coreProperties>
</file>