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68" r:id="rId2"/>
    <p:sldId id="372" r:id="rId3"/>
    <p:sldId id="363" r:id="rId4"/>
    <p:sldId id="367" r:id="rId5"/>
    <p:sldId id="379" r:id="rId6"/>
    <p:sldId id="377" r:id="rId7"/>
    <p:sldId id="378" r:id="rId8"/>
    <p:sldId id="376" r:id="rId9"/>
    <p:sldId id="375" r:id="rId10"/>
    <p:sldId id="373" r:id="rId11"/>
    <p:sldId id="374" r:id="rId12"/>
    <p:sldId id="371" r:id="rId13"/>
    <p:sldId id="370" r:id="rId14"/>
    <p:sldId id="369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정섭" initials="신" lastIdx="1" clrIdx="0">
    <p:extLst>
      <p:ext uri="{19B8F6BF-5375-455C-9EA6-DF929625EA0E}">
        <p15:presenceInfo xmlns:p15="http://schemas.microsoft.com/office/powerpoint/2012/main" userId="신정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 autoAdjust="0"/>
    <p:restoredTop sz="84880" autoAdjust="0"/>
  </p:normalViewPr>
  <p:slideViewPr>
    <p:cSldViewPr>
      <p:cViewPr>
        <p:scale>
          <a:sx n="190" d="100"/>
          <a:sy n="190" d="100"/>
        </p:scale>
        <p:origin x="1984" y="118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2025. 11. 1.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00166-050F-4CCC-79A6-8DD38F0B5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ECDFA2-92C3-A77C-572C-0819346EF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5F43E-5044-CA98-D47B-FD0E6EF3F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83A57-57E9-AD4E-EE93-1E5855E9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39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C17E7-B73B-C55B-E571-C41B9D5E7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90BF96-3C79-4ECA-80DD-56DE9B94A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4ED7CE-AE0F-A428-3ECC-A0BE80143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3BA4-A647-51B6-CFF9-49F7AA7E8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10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529B5-1947-524A-1CA2-55459A0FF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0243C-383E-47FA-7B37-38DF9BC18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F10740-1651-082C-1403-E5FFBAAA2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5BB48-B717-0823-BACC-32C9665EF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61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59FD5-9E2C-2097-B035-B78E8F72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6AE300-0236-52E6-7CE2-0D92A1A0D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5A336-6B63-7458-95CC-4524A596D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C467D-5580-179E-4D80-8433F556A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98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781CF-90F9-7D77-D976-2CE55073B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CB0FE-26BC-1702-2A59-98C7FC450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182B96-CBF5-293D-F942-990D6340C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41FF-6EE2-4D7A-9B4E-E1D94C6B5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B684C-5C46-CF0D-DFB9-D52417147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7FFEB3-B40E-B601-7336-A7155CE1D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27CCA0-DC67-C6F2-B3D4-7DB76218E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06AFA-5806-ED53-4093-182B003C4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0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3756D-09AD-9588-B0CA-EB3735728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F420D5-3382-D280-283B-17C4DFF460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4AF85-F776-706D-3BB7-65D758BB3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D9455-CC5E-5453-62FC-B365A6E6F1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60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E3646-6584-7D80-E34A-D7904965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EFA9B-F08D-986A-A967-1F516DBD68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2A555-8371-2698-E28A-375027094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27853-1E8A-6FC8-EA04-AB226D6C3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40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6A51C-7002-10C9-98EA-5BFC1F8F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66EA3F-00A9-9D30-C1AB-EE0943215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A98E7-D104-701D-15C2-A8BCEC088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BDAC0-4746-A533-265C-C2517E943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4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C79D0-1946-1B1F-F3C9-6881689A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9ACCA-1C72-7604-6266-F234FB6A9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46B056-55AD-C8AE-8433-EAF43A122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CDE4D-42AC-3654-CE14-7EF0BC4BA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7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CDE52-AC4E-7326-C418-DC3C0E103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4D247-F7A9-DBF5-66CD-7517E8FDFD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6298C-E165-D045-60D3-943BBBF22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8E64B-49E1-7CAC-1F3D-3B7AB7B35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35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0135-39B6-E497-6EB9-0C00F03AB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3F3A5-1B23-5924-7875-AC0B355BD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D6E2F-E3EE-421C-62AF-D4852BCCA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32387-2F12-ED87-0213-7CFECF408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2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2025. 11. 1.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2025. 11. 1.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2025. 11. 1.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2025. 11. 1.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2025. 11. 1.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2025. 11. 1.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2025. 11. 1.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018F6-4497-392F-58AA-9A61B8A98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E287236C-1BE3-5B80-1D34-93EA7CC00B0B}"/>
              </a:ext>
            </a:extLst>
          </p:cNvPr>
          <p:cNvSpPr/>
          <p:nvPr/>
        </p:nvSpPr>
        <p:spPr>
          <a:xfrm>
            <a:off x="6455183" y="663068"/>
            <a:ext cx="2568418" cy="3780890"/>
          </a:xfrm>
          <a:prstGeom prst="roundRect">
            <a:avLst>
              <a:gd name="adj" fmla="val 3892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B6319BA-3451-6DEF-A285-252B847241FC}"/>
              </a:ext>
            </a:extLst>
          </p:cNvPr>
          <p:cNvSpPr/>
          <p:nvPr/>
        </p:nvSpPr>
        <p:spPr>
          <a:xfrm>
            <a:off x="917702" y="1131120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666F41A0-218F-2200-B24D-51CE63F1756A}"/>
              </a:ext>
            </a:extLst>
          </p:cNvPr>
          <p:cNvSpPr/>
          <p:nvPr/>
        </p:nvSpPr>
        <p:spPr>
          <a:xfrm>
            <a:off x="6588749" y="223666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 Topic</a:t>
            </a:r>
            <a:endParaRPr lang="ko-KR" altLang="en-US" sz="1000" dirty="0"/>
          </a:p>
        </p:txBody>
      </p: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0A24A91F-B8DC-DEE1-EDCF-DD007E55FE12}"/>
              </a:ext>
            </a:extLst>
          </p:cNvPr>
          <p:cNvSpPr/>
          <p:nvPr/>
        </p:nvSpPr>
        <p:spPr>
          <a:xfrm>
            <a:off x="2369771" y="1105509"/>
            <a:ext cx="3817298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7656125C-26B9-65DA-13EF-0B72ADE40444}"/>
              </a:ext>
            </a:extLst>
          </p:cNvPr>
          <p:cNvSpPr/>
          <p:nvPr/>
        </p:nvSpPr>
        <p:spPr>
          <a:xfrm>
            <a:off x="2447531" y="1167124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Source</a:t>
            </a:r>
          </a:p>
          <a:p>
            <a:pPr algn="ctr"/>
            <a:r>
              <a:rPr lang="en-US" altLang="ko-KR" sz="1000" b="1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B13AE917-51AB-2CBE-965E-88434D2B0B78}"/>
              </a:ext>
            </a:extLst>
          </p:cNvPr>
          <p:cNvSpPr/>
          <p:nvPr/>
        </p:nvSpPr>
        <p:spPr>
          <a:xfrm>
            <a:off x="3736115" y="1167124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5461EF45-9B96-7EF0-899C-05610F4531A0}"/>
              </a:ext>
            </a:extLst>
          </p:cNvPr>
          <p:cNvSpPr/>
          <p:nvPr/>
        </p:nvSpPr>
        <p:spPr>
          <a:xfrm>
            <a:off x="5024699" y="1167124"/>
            <a:ext cx="1078308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Converter</a:t>
            </a:r>
          </a:p>
          <a:p>
            <a:pPr algn="ctr"/>
            <a:r>
              <a:rPr lang="en-US" altLang="ko-KR" sz="1000" dirty="0"/>
              <a:t>(Serializer)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B0F4E7FE-E54C-289F-4A79-F7EB5E838995}"/>
              </a:ext>
            </a:extLst>
          </p:cNvPr>
          <p:cNvSpPr/>
          <p:nvPr/>
        </p:nvSpPr>
        <p:spPr>
          <a:xfrm>
            <a:off x="2369770" y="3337759"/>
            <a:ext cx="3817309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78EF9507-5C11-1EEB-8E1E-D3AF50309238}"/>
              </a:ext>
            </a:extLst>
          </p:cNvPr>
          <p:cNvSpPr/>
          <p:nvPr/>
        </p:nvSpPr>
        <p:spPr>
          <a:xfrm>
            <a:off x="2447531" y="3399374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Sink</a:t>
            </a:r>
          </a:p>
          <a:p>
            <a:pPr algn="ctr"/>
            <a:r>
              <a:rPr lang="en-US" altLang="ko-KR" sz="1000" b="1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E1E292FC-9D73-1BFD-134C-7CEFF963444B}"/>
              </a:ext>
            </a:extLst>
          </p:cNvPr>
          <p:cNvSpPr/>
          <p:nvPr/>
        </p:nvSpPr>
        <p:spPr>
          <a:xfrm>
            <a:off x="3736115" y="3399374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E8560EDC-58E9-7E83-DAA1-FA03F2A922B8}"/>
              </a:ext>
            </a:extLst>
          </p:cNvPr>
          <p:cNvSpPr/>
          <p:nvPr/>
        </p:nvSpPr>
        <p:spPr>
          <a:xfrm>
            <a:off x="5024699" y="3399374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Converter</a:t>
            </a:r>
          </a:p>
          <a:p>
            <a:pPr algn="ctr"/>
            <a:r>
              <a:rPr lang="en-US" altLang="ko-KR" sz="1000" dirty="0">
                <a:sym typeface="Wingdings" pitchFamily="2" charset="2"/>
              </a:rPr>
              <a:t>(Deserializer)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9791A3B-8EB6-CD8D-1376-0EFC7F49DEBC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5400000">
            <a:off x="5980547" y="2252016"/>
            <a:ext cx="730666" cy="1564050"/>
          </a:xfrm>
          <a:prstGeom prst="bentConnector3">
            <a:avLst>
              <a:gd name="adj1" fmla="val 273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10E05217-5CF0-E90D-2400-C387F3AEA5B1}"/>
              </a:ext>
            </a:extLst>
          </p:cNvPr>
          <p:cNvSpPr/>
          <p:nvPr/>
        </p:nvSpPr>
        <p:spPr>
          <a:xfrm>
            <a:off x="917702" y="3365863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1F4009-BFD8-0BF4-F339-D23F123307B5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069830" y="3615398"/>
            <a:ext cx="377701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FFAC89-B8A6-CBA4-CBFD-7F7042E24662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069830" y="1383148"/>
            <a:ext cx="377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004ECB-57EC-BBF6-31AE-87A8B0B32FB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525843" y="1383148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72670C-C1F4-AA3A-B3D3-84BF091E7D9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14427" y="1383148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231FE3-6E44-F800-E3C8-03CD6C3682D5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4814427" y="3615398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ACC4FD-B26C-35E1-E7A5-EB8C3AF9C78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525843" y="3615398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54">
            <a:extLst>
              <a:ext uri="{FF2B5EF4-FFF2-40B4-BE49-F238E27FC236}">
                <a16:creationId xmlns:a16="http://schemas.microsoft.com/office/drawing/2014/main" id="{038AB466-3F4D-0AEA-1A01-E0A4C3B9C587}"/>
              </a:ext>
            </a:extLst>
          </p:cNvPr>
          <p:cNvSpPr/>
          <p:nvPr/>
        </p:nvSpPr>
        <p:spPr>
          <a:xfrm>
            <a:off x="4600885" y="2236660"/>
            <a:ext cx="1652910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Schema Registry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E324BE5-D4B3-D6BE-636B-7D39C5B0E62E}"/>
              </a:ext>
            </a:extLst>
          </p:cNvPr>
          <p:cNvCxnSpPr>
            <a:cxnSpLocks/>
          </p:cNvCxnSpPr>
          <p:nvPr/>
        </p:nvCxnSpPr>
        <p:spPr>
          <a:xfrm>
            <a:off x="2699706" y="663068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3FBDC6-A2CF-72D0-25EB-0E963A708E71}"/>
              </a:ext>
            </a:extLst>
          </p:cNvPr>
          <p:cNvSpPr txBox="1"/>
          <p:nvPr/>
        </p:nvSpPr>
        <p:spPr>
          <a:xfrm>
            <a:off x="2696994" y="71986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809E3B-AD89-8A0E-49E8-BB3DE35B980E}"/>
              </a:ext>
            </a:extLst>
          </p:cNvPr>
          <p:cNvCxnSpPr>
            <a:cxnSpLocks/>
          </p:cNvCxnSpPr>
          <p:nvPr/>
        </p:nvCxnSpPr>
        <p:spPr>
          <a:xfrm>
            <a:off x="2667592" y="2899927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D7CDC8-5D69-829F-99F3-9794A776D881}"/>
              </a:ext>
            </a:extLst>
          </p:cNvPr>
          <p:cNvSpPr txBox="1"/>
          <p:nvPr/>
        </p:nvSpPr>
        <p:spPr>
          <a:xfrm>
            <a:off x="2664880" y="295672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2B433664-CD9D-C875-E8B2-6B2B6C78855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6027135" y="1135890"/>
            <a:ext cx="637488" cy="1564052"/>
          </a:xfrm>
          <a:prstGeom prst="bentConnector3">
            <a:avLst>
              <a:gd name="adj1" fmla="val 687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54">
            <a:extLst>
              <a:ext uri="{FF2B5EF4-FFF2-40B4-BE49-F238E27FC236}">
                <a16:creationId xmlns:a16="http://schemas.microsoft.com/office/drawing/2014/main" id="{227122D5-E333-3895-DF55-956A7837F091}"/>
              </a:ext>
            </a:extLst>
          </p:cNvPr>
          <p:cNvSpPr/>
          <p:nvPr/>
        </p:nvSpPr>
        <p:spPr>
          <a:xfrm>
            <a:off x="6590285" y="852807"/>
            <a:ext cx="1126084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Config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78" name="사각형: 둥근 모서리 54">
            <a:extLst>
              <a:ext uri="{FF2B5EF4-FFF2-40B4-BE49-F238E27FC236}">
                <a16:creationId xmlns:a16="http://schemas.microsoft.com/office/drawing/2014/main" id="{96E1D30E-D4EE-900B-A73C-8655A3DFE78B}"/>
              </a:ext>
            </a:extLst>
          </p:cNvPr>
          <p:cNvSpPr/>
          <p:nvPr/>
        </p:nvSpPr>
        <p:spPr>
          <a:xfrm>
            <a:off x="7788346" y="1359679"/>
            <a:ext cx="112608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Offset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79" name="사각형: 둥근 모서리 54">
            <a:extLst>
              <a:ext uri="{FF2B5EF4-FFF2-40B4-BE49-F238E27FC236}">
                <a16:creationId xmlns:a16="http://schemas.microsoft.com/office/drawing/2014/main" id="{D07C73F1-38CF-3437-9C1E-D408446DC34C}"/>
              </a:ext>
            </a:extLst>
          </p:cNvPr>
          <p:cNvSpPr/>
          <p:nvPr/>
        </p:nvSpPr>
        <p:spPr>
          <a:xfrm>
            <a:off x="7788346" y="852807"/>
            <a:ext cx="112608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Status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88" name="사각형: 둥근 모서리 6">
            <a:extLst>
              <a:ext uri="{FF2B5EF4-FFF2-40B4-BE49-F238E27FC236}">
                <a16:creationId xmlns:a16="http://schemas.microsoft.com/office/drawing/2014/main" id="{8753B936-D7D7-E04C-9CF2-456C39E6C880}"/>
              </a:ext>
            </a:extLst>
          </p:cNvPr>
          <p:cNvSpPr/>
          <p:nvPr/>
        </p:nvSpPr>
        <p:spPr>
          <a:xfrm>
            <a:off x="6513490" y="793058"/>
            <a:ext cx="2453992" cy="1091673"/>
          </a:xfrm>
          <a:prstGeom prst="roundRect">
            <a:avLst>
              <a:gd name="adj" fmla="val 9896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 dirty="0"/>
              <a:t>Connect Topic</a:t>
            </a:r>
            <a:endParaRPr lang="ko-KR" altLang="en-US" sz="1000" dirty="0"/>
          </a:p>
        </p:txBody>
      </p:sp>
      <p:sp>
        <p:nvSpPr>
          <p:cNvPr id="91" name="사각형: 둥근 모서리 54">
            <a:extLst>
              <a:ext uri="{FF2B5EF4-FFF2-40B4-BE49-F238E27FC236}">
                <a16:creationId xmlns:a16="http://schemas.microsoft.com/office/drawing/2014/main" id="{9B135AD5-A978-901A-0855-3C35E46C4EE3}"/>
              </a:ext>
            </a:extLst>
          </p:cNvPr>
          <p:cNvSpPr/>
          <p:nvPr/>
        </p:nvSpPr>
        <p:spPr>
          <a:xfrm>
            <a:off x="6588749" y="3084537"/>
            <a:ext cx="1126084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Config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92" name="사각형: 둥근 모서리 54">
            <a:extLst>
              <a:ext uri="{FF2B5EF4-FFF2-40B4-BE49-F238E27FC236}">
                <a16:creationId xmlns:a16="http://schemas.microsoft.com/office/drawing/2014/main" id="{72DF5633-CCF5-B3A8-E524-9E12CAEB8DE2}"/>
              </a:ext>
            </a:extLst>
          </p:cNvPr>
          <p:cNvSpPr/>
          <p:nvPr/>
        </p:nvSpPr>
        <p:spPr>
          <a:xfrm>
            <a:off x="7786810" y="3591409"/>
            <a:ext cx="112608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Offset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93" name="사각형: 둥근 모서리 54">
            <a:extLst>
              <a:ext uri="{FF2B5EF4-FFF2-40B4-BE49-F238E27FC236}">
                <a16:creationId xmlns:a16="http://schemas.microsoft.com/office/drawing/2014/main" id="{9E038554-96C7-1B37-B179-81B21F07B297}"/>
              </a:ext>
            </a:extLst>
          </p:cNvPr>
          <p:cNvSpPr/>
          <p:nvPr/>
        </p:nvSpPr>
        <p:spPr>
          <a:xfrm>
            <a:off x="7786810" y="3084537"/>
            <a:ext cx="112608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Status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94" name="사각형: 둥근 모서리 6">
            <a:extLst>
              <a:ext uri="{FF2B5EF4-FFF2-40B4-BE49-F238E27FC236}">
                <a16:creationId xmlns:a16="http://schemas.microsoft.com/office/drawing/2014/main" id="{6F8975F2-18DE-2227-4D4B-C9A85B1C2C80}"/>
              </a:ext>
            </a:extLst>
          </p:cNvPr>
          <p:cNvSpPr/>
          <p:nvPr/>
        </p:nvSpPr>
        <p:spPr>
          <a:xfrm>
            <a:off x="6511954" y="3024788"/>
            <a:ext cx="2453992" cy="1091673"/>
          </a:xfrm>
          <a:prstGeom prst="roundRect">
            <a:avLst>
              <a:gd name="adj" fmla="val 9896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 dirty="0"/>
              <a:t>Connect Topic</a:t>
            </a:r>
            <a:endParaRPr lang="ko-KR" altLang="en-US" sz="1000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9910035-22DC-AC4C-AC8B-286DADB730F0}"/>
              </a:ext>
            </a:extLst>
          </p:cNvPr>
          <p:cNvCxnSpPr>
            <a:cxnSpLocks/>
            <a:stCxn id="5" idx="0"/>
            <a:endCxn id="88" idx="0"/>
          </p:cNvCxnSpPr>
          <p:nvPr/>
        </p:nvCxnSpPr>
        <p:spPr>
          <a:xfrm rot="5400000" flipH="1" flipV="1">
            <a:off x="5853228" y="-781749"/>
            <a:ext cx="312451" cy="3462066"/>
          </a:xfrm>
          <a:prstGeom prst="bentConnector3">
            <a:avLst>
              <a:gd name="adj1" fmla="val 17316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83203B94-983B-20A4-49CE-BF592CAE0B7F}"/>
              </a:ext>
            </a:extLst>
          </p:cNvPr>
          <p:cNvCxnSpPr>
            <a:cxnSpLocks/>
            <a:stCxn id="22" idx="2"/>
            <a:endCxn id="94" idx="2"/>
          </p:cNvCxnSpPr>
          <p:nvPr/>
        </p:nvCxnSpPr>
        <p:spPr>
          <a:xfrm rot="5400000" flipH="1" flipV="1">
            <a:off x="6007190" y="2387695"/>
            <a:ext cx="2993" cy="3460525"/>
          </a:xfrm>
          <a:prstGeom prst="bentConnector3">
            <a:avLst>
              <a:gd name="adj1" fmla="val -763782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C3D87A0-AF77-A695-6771-5D775C3695FF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427340" y="1606572"/>
            <a:ext cx="0" cy="6300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73C07DB-371F-CA24-C82F-8DEB4D31E593}"/>
              </a:ext>
            </a:extLst>
          </p:cNvPr>
          <p:cNvCxnSpPr>
            <a:cxnSpLocks/>
          </p:cNvCxnSpPr>
          <p:nvPr/>
        </p:nvCxnSpPr>
        <p:spPr>
          <a:xfrm flipV="1">
            <a:off x="5427340" y="2668708"/>
            <a:ext cx="0" cy="7306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5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155DC-AAD6-762E-B3B9-3E84542B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26C58969-2C15-91C5-2B2B-CBC3CD34F966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9A11FE0B-2E4C-8A37-C28D-FB899F31FF5E}"/>
              </a:ext>
            </a:extLst>
          </p:cNvPr>
          <p:cNvSpPr/>
          <p:nvPr/>
        </p:nvSpPr>
        <p:spPr>
          <a:xfrm>
            <a:off x="2411759" y="545320"/>
            <a:ext cx="3960433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75519C2B-7C46-BE63-B673-C531057C2524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7DB35743-F088-7100-3426-0C8845826663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E028A692-4EF6-065A-06B6-002FE76CF2CD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08816188-6ECA-5CA7-0547-F513EC93F5D6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5,6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3543A398-2905-23AA-8DBD-99AFA401FC6D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19B60079-97E5-3EAD-EE3F-76A200ECDC74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3,4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FF2D342D-A938-5038-0E00-F29A8FD97B64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AFDEEB-4628-A885-3FE7-28237DC9F3C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43FF27-2E11-742F-8C44-D4F2BAE31AC5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3282700C-7455-B766-A2DA-447AE04E3C52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B41B3CDF-CC6F-FDF3-8E55-75E5DD59336C}"/>
              </a:ext>
            </a:extLst>
          </p:cNvPr>
          <p:cNvSpPr/>
          <p:nvPr/>
        </p:nvSpPr>
        <p:spPr>
          <a:xfrm>
            <a:off x="2484672" y="2813483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F6A92BD1-500A-B953-A0C1-73060EB87557}"/>
              </a:ext>
            </a:extLst>
          </p:cNvPr>
          <p:cNvSpPr/>
          <p:nvPr/>
        </p:nvSpPr>
        <p:spPr>
          <a:xfrm>
            <a:off x="2484672" y="3241860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1783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5A6A6-B289-A149-821D-90318FC4A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C4D03961-5E87-BF8D-5DDF-E2F17D9FF1C8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B5EF0DFB-41FB-B2D0-7F88-7B57AECBB4B2}"/>
              </a:ext>
            </a:extLst>
          </p:cNvPr>
          <p:cNvSpPr/>
          <p:nvPr/>
        </p:nvSpPr>
        <p:spPr>
          <a:xfrm>
            <a:off x="2411760" y="545320"/>
            <a:ext cx="1224136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9BF59FEF-6D32-0822-ACC8-9B750B690575}"/>
              </a:ext>
            </a:extLst>
          </p:cNvPr>
          <p:cNvSpPr/>
          <p:nvPr/>
        </p:nvSpPr>
        <p:spPr>
          <a:xfrm>
            <a:off x="3779912" y="534927"/>
            <a:ext cx="1224136" cy="3476984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07F238ED-CDC2-3D1C-BAF2-920977E91B13}"/>
              </a:ext>
            </a:extLst>
          </p:cNvPr>
          <p:cNvSpPr/>
          <p:nvPr/>
        </p:nvSpPr>
        <p:spPr>
          <a:xfrm>
            <a:off x="5148064" y="534927"/>
            <a:ext cx="1224136" cy="3476984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BBF1D0F4-16A5-6A88-9FAD-AB05359A946F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6D9FA214-AF27-59F6-A8A3-5349B5B4BA74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773A3303-DC92-DA29-1C5A-BB97699A7553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15DCB7C9-7A37-EC5A-44D7-D6EEB81E1D98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5,6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FF69C6CB-7D8E-766E-FB0F-728FC38DE6F6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1D44539E-BADC-E48B-382E-E42376295DAA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3,4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D3F537AD-BF34-C2D1-F120-C3348C13BB27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C42979-DB6B-D275-5395-90FCD598551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3D8112-4F26-707D-1493-BAAF89370CA5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9FDD7A01-6D2F-7896-41CB-CF3AD95A7312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F7A51299-3B3F-BDC0-360F-32950B122522}"/>
              </a:ext>
            </a:extLst>
          </p:cNvPr>
          <p:cNvSpPr/>
          <p:nvPr/>
        </p:nvSpPr>
        <p:spPr>
          <a:xfrm>
            <a:off x="2484672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EE9C7B33-24C3-CC10-FC7E-9F7C2D588003}"/>
              </a:ext>
            </a:extLst>
          </p:cNvPr>
          <p:cNvSpPr/>
          <p:nvPr/>
        </p:nvSpPr>
        <p:spPr>
          <a:xfrm>
            <a:off x="2484672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  <p:sp>
        <p:nvSpPr>
          <p:cNvPr id="27" name="사각형: 둥근 모서리 54">
            <a:extLst>
              <a:ext uri="{FF2B5EF4-FFF2-40B4-BE49-F238E27FC236}">
                <a16:creationId xmlns:a16="http://schemas.microsoft.com/office/drawing/2014/main" id="{E05AFAF3-DC61-04CF-F808-F374B891EE0C}"/>
              </a:ext>
            </a:extLst>
          </p:cNvPr>
          <p:cNvSpPr/>
          <p:nvPr/>
        </p:nvSpPr>
        <p:spPr>
          <a:xfrm>
            <a:off x="3852824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8" name="사각형: 둥근 모서리 54">
            <a:extLst>
              <a:ext uri="{FF2B5EF4-FFF2-40B4-BE49-F238E27FC236}">
                <a16:creationId xmlns:a16="http://schemas.microsoft.com/office/drawing/2014/main" id="{9295135A-54A3-4ADF-EDA8-F9002EB44C53}"/>
              </a:ext>
            </a:extLst>
          </p:cNvPr>
          <p:cNvSpPr/>
          <p:nvPr/>
        </p:nvSpPr>
        <p:spPr>
          <a:xfrm>
            <a:off x="3852824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sp>
        <p:nvSpPr>
          <p:cNvPr id="29" name="사각형: 둥근 모서리 54">
            <a:extLst>
              <a:ext uri="{FF2B5EF4-FFF2-40B4-BE49-F238E27FC236}">
                <a16:creationId xmlns:a16="http://schemas.microsoft.com/office/drawing/2014/main" id="{AA195181-6B72-6E8F-5B02-AE14E691115D}"/>
              </a:ext>
            </a:extLst>
          </p:cNvPr>
          <p:cNvSpPr/>
          <p:nvPr/>
        </p:nvSpPr>
        <p:spPr>
          <a:xfrm>
            <a:off x="5220976" y="2814454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30" name="사각형: 둥근 모서리 54">
            <a:extLst>
              <a:ext uri="{FF2B5EF4-FFF2-40B4-BE49-F238E27FC236}">
                <a16:creationId xmlns:a16="http://schemas.microsoft.com/office/drawing/2014/main" id="{76878769-BB09-131C-D865-E693637EF879}"/>
              </a:ext>
            </a:extLst>
          </p:cNvPr>
          <p:cNvSpPr/>
          <p:nvPr/>
        </p:nvSpPr>
        <p:spPr>
          <a:xfrm>
            <a:off x="5220976" y="3242831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7604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ABCDA-3315-2CBC-FC97-9F3C790C1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CBFA8C94-CE5B-8663-7207-98B9BF51B61B}"/>
              </a:ext>
            </a:extLst>
          </p:cNvPr>
          <p:cNvSpPr/>
          <p:nvPr/>
        </p:nvSpPr>
        <p:spPr>
          <a:xfrm>
            <a:off x="2267744" y="864158"/>
            <a:ext cx="4248472" cy="3147752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EB2B9AA4-39E7-891D-596C-47F26D2793C8}"/>
              </a:ext>
            </a:extLst>
          </p:cNvPr>
          <p:cNvSpPr/>
          <p:nvPr/>
        </p:nvSpPr>
        <p:spPr>
          <a:xfrm>
            <a:off x="2411760" y="997968"/>
            <a:ext cx="1224136" cy="2654544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0A0983B7-AA73-42C5-6FC6-0FA5B200679C}"/>
              </a:ext>
            </a:extLst>
          </p:cNvPr>
          <p:cNvSpPr/>
          <p:nvPr/>
        </p:nvSpPr>
        <p:spPr>
          <a:xfrm>
            <a:off x="3779912" y="987574"/>
            <a:ext cx="1224136" cy="2664296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DBA60F36-1D0F-2153-E771-D273648A2169}"/>
              </a:ext>
            </a:extLst>
          </p:cNvPr>
          <p:cNvSpPr/>
          <p:nvPr/>
        </p:nvSpPr>
        <p:spPr>
          <a:xfrm>
            <a:off x="5148064" y="987574"/>
            <a:ext cx="1224136" cy="2664296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7150E1F2-0C4E-A329-685A-22FE133C6EAB}"/>
              </a:ext>
            </a:extLst>
          </p:cNvPr>
          <p:cNvSpPr/>
          <p:nvPr/>
        </p:nvSpPr>
        <p:spPr>
          <a:xfrm>
            <a:off x="2484672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6B9CDDE6-B0D2-8860-8F5D-4EDD8A1341F9}"/>
              </a:ext>
            </a:extLst>
          </p:cNvPr>
          <p:cNvSpPr/>
          <p:nvPr/>
        </p:nvSpPr>
        <p:spPr>
          <a:xfrm>
            <a:off x="2484672" y="1795098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DA269BFA-1B65-4756-9C85-9D872E49EF13}"/>
              </a:ext>
            </a:extLst>
          </p:cNvPr>
          <p:cNvSpPr/>
          <p:nvPr/>
        </p:nvSpPr>
        <p:spPr>
          <a:xfrm>
            <a:off x="3852824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AC52C811-1992-41E5-0F40-612464AF94FA}"/>
              </a:ext>
            </a:extLst>
          </p:cNvPr>
          <p:cNvSpPr/>
          <p:nvPr/>
        </p:nvSpPr>
        <p:spPr>
          <a:xfrm>
            <a:off x="5220976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5,6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09E0B5CD-6491-8DB6-6804-1069A8997BB6}"/>
              </a:ext>
            </a:extLst>
          </p:cNvPr>
          <p:cNvSpPr/>
          <p:nvPr/>
        </p:nvSpPr>
        <p:spPr>
          <a:xfrm>
            <a:off x="2484672" y="2530614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F140F78D-3F38-09CF-97BA-DF28C991CF6A}"/>
              </a:ext>
            </a:extLst>
          </p:cNvPr>
          <p:cNvSpPr/>
          <p:nvPr/>
        </p:nvSpPr>
        <p:spPr>
          <a:xfrm>
            <a:off x="3852824" y="1795098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3,4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BDBC2E37-7DEB-3E72-9727-D4396F37B97A}"/>
              </a:ext>
            </a:extLst>
          </p:cNvPr>
          <p:cNvSpPr/>
          <p:nvPr/>
        </p:nvSpPr>
        <p:spPr>
          <a:xfrm>
            <a:off x="5220976" y="1801230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09824B-01A7-7599-3AA2-A7BC625B2B4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555526"/>
            <a:ext cx="0" cy="308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8DFBFB1-C722-39BC-17AF-6F5CC9A9219B}"/>
              </a:ext>
            </a:extLst>
          </p:cNvPr>
          <p:cNvSpPr txBox="1"/>
          <p:nvPr/>
        </p:nvSpPr>
        <p:spPr>
          <a:xfrm>
            <a:off x="4391980" y="574607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6A9B5AFB-60F9-7365-53CD-B0CD9125AEF9}"/>
              </a:ext>
            </a:extLst>
          </p:cNvPr>
          <p:cNvSpPr/>
          <p:nvPr/>
        </p:nvSpPr>
        <p:spPr>
          <a:xfrm>
            <a:off x="2267744" y="4011910"/>
            <a:ext cx="3816415" cy="31774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Process,  </a:t>
            </a:r>
            <a:r>
              <a:rPr lang="en-US" altLang="ko-KR" sz="1000" b="1" dirty="0"/>
              <a:t>Connector Instance/Task </a:t>
            </a:r>
            <a:r>
              <a:rPr lang="en-US" altLang="ko-KR" sz="1000" dirty="0"/>
              <a:t>: Thread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76216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85743-EF01-3CB8-A0FD-1B1F25D3E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A712C92A-1BCA-A0ED-34FC-2D23FEBA7D2C}"/>
              </a:ext>
            </a:extLst>
          </p:cNvPr>
          <p:cNvSpPr/>
          <p:nvPr/>
        </p:nvSpPr>
        <p:spPr>
          <a:xfrm>
            <a:off x="7098616" y="2108895"/>
            <a:ext cx="1508552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CC26BFD-EB42-26D6-527A-714C81E0783C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AE7CD1E8-FE25-D9C1-37F9-2D70C4DF494B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F6E8C7D-7856-888F-02E2-975555598C62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735E2646-BB9A-4157-C6C8-6BEDCF98BFF6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2AC723E9-EF78-E435-9F52-E81084AE2027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3A732A59-F3AD-C0F7-D1FE-773AC387AFF9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A1E9270B-C54D-D97A-AFDE-A46538103739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296ED77A-C52C-27AD-C773-60E9BC3E9C68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FF579402-200B-0074-814D-05FB1308F736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28F797C4-211A-F449-B8A1-C6CB86CDB8E4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39C04C76-F6B8-D757-629D-7139A318F86B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BD076FD-049A-751F-F911-CEC23492E7AC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63DD1B68-9CEF-FE7F-CEAB-72A8C28192C8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5147A-B90A-860E-43D8-11FF728CA270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1527BC-AC22-B126-96DC-1DD554051321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2AE4B0-D14A-0713-23BF-A411DE91787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B84D24-646B-DBD4-756E-F8F660D49FF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AA320F-2BEA-0FDC-3F95-DB1D4ED4057C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7A5212-6A7E-EFE2-EECE-89A542442999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5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35AA0-776E-82B7-34B5-34739465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B2003B6E-45DE-849F-252A-64E476BC0396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Source Data</a:t>
            </a: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9F2D7E12-73CC-A8C6-E5DC-1E73FFCD5452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C8D73B2-44FF-AA01-85E6-DD898B1759B4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EC4DDA6C-4246-0EEC-ED0A-1A961A5AFD73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8E2CD474-0331-9101-AEFA-0AFDBC667F30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3265CAE7-594E-0218-8F81-29B278C89A0C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54C425D6-ECE8-061F-BE52-043ADFFFB392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FF6381F0-EBFB-F5AE-0A49-1D18DF36D2DC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76827B26-6734-EA23-4BF7-59184297307A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0457000C-26EE-3B41-F762-E2D675568F52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33E83196-93EE-ACD4-ACD8-27C6054FB491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F8EAB03-BED3-B20C-D866-CF1810E5FC84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185481EF-8E38-D3B7-4616-F06F180C8861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Destination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AD154A-CD23-CD4C-5C7C-2D70ABE50517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67A047-B976-08B8-9BE0-8B7C7170F034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A7487-8A21-FABC-4364-B721BD6CB3A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DF3234-2280-F26B-39F9-B6CE9F63B8B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DBC9F7-5C56-74B6-D416-AF39B25CCC5D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394DFB-851D-DCAD-5E3B-C7A9DDED52FA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4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F5A3F-C249-057E-905A-0F5AAA90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26090D9A-C4A0-330E-67FC-37BF9D457B7B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1E11535B-E178-90C4-C8EA-A77D5CE66AA7}"/>
              </a:ext>
            </a:extLst>
          </p:cNvPr>
          <p:cNvSpPr/>
          <p:nvPr/>
        </p:nvSpPr>
        <p:spPr>
          <a:xfrm>
            <a:off x="2411759" y="545320"/>
            <a:ext cx="3960433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68C721E0-44A2-7EA2-D847-83BBBD05D91C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EE2F1AD3-3800-DCC4-ADA2-50BE099B3A95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DC34621D-D4EF-8250-99F2-49369F4CE55A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EA9BCF48-7734-813E-93A9-555E52BDB450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3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E6F6301E-B2D5-1119-BF58-C44093BC163A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7D22065C-E0E8-53B5-1A89-40CC1B8D9FE1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2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082547C6-E348-13C4-A8E1-8AD73F18230D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3F49E410-B621-7E38-6BDE-E7E7388AB7D9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 Instance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8E5F6799-584F-BD55-882A-2C9BF6231686}"/>
              </a:ext>
            </a:extLst>
          </p:cNvPr>
          <p:cNvSpPr/>
          <p:nvPr/>
        </p:nvSpPr>
        <p:spPr>
          <a:xfrm>
            <a:off x="2484672" y="2813483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E21B8148-4064-C961-E330-B6236CA6B9A5}"/>
              </a:ext>
            </a:extLst>
          </p:cNvPr>
          <p:cNvSpPr/>
          <p:nvPr/>
        </p:nvSpPr>
        <p:spPr>
          <a:xfrm>
            <a:off x="2484672" y="3241860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8C5537-29E4-A22F-E5FD-F83AF3EE2BE1}"/>
              </a:ext>
            </a:extLst>
          </p:cNvPr>
          <p:cNvCxnSpPr>
            <a:cxnSpLocks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FC425DB-CB0F-C037-5F89-AA81527FD3EC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2726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046BF7A6-45D1-3563-C922-9255D5CD0AF3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481C3A3B-68F2-F178-03A6-9BF6D28CB831}"/>
              </a:ext>
            </a:extLst>
          </p:cNvPr>
          <p:cNvSpPr/>
          <p:nvPr/>
        </p:nvSpPr>
        <p:spPr>
          <a:xfrm>
            <a:off x="2411760" y="545320"/>
            <a:ext cx="1224136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24563CEA-B301-B6DB-2269-EC9199A59181}"/>
              </a:ext>
            </a:extLst>
          </p:cNvPr>
          <p:cNvSpPr/>
          <p:nvPr/>
        </p:nvSpPr>
        <p:spPr>
          <a:xfrm>
            <a:off x="3779912" y="534927"/>
            <a:ext cx="1224136" cy="3476984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5660425F-502C-89B9-A0F3-706F37CE0830}"/>
              </a:ext>
            </a:extLst>
          </p:cNvPr>
          <p:cNvSpPr/>
          <p:nvPr/>
        </p:nvSpPr>
        <p:spPr>
          <a:xfrm>
            <a:off x="5148064" y="534927"/>
            <a:ext cx="1224136" cy="3476984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9C0F6AF8-EDC3-2F65-D154-04831689489A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E46AD6D2-8AF4-37D9-1612-01A2D394F4BE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4E27D6CB-20CB-E1F6-DDFB-94B7BEA37A36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4499BF71-8A1F-A786-AE39-B367DF37C4C0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3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C857A937-DFAA-BD72-87F2-F801CF24C4C5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31945EC1-FB82-CE99-2433-B97C80488223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2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B8B4E5D0-2F84-F942-CC16-51C4DDDAF26D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2D0947-D377-ED98-3F8A-8C59E6C793B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9D1E93-60E7-179C-C83C-B8CFF19038F8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A4A85E7C-B790-820A-84F2-849275BD0886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 Instance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84663C21-747E-EAE8-2B65-546D28FACD6B}"/>
              </a:ext>
            </a:extLst>
          </p:cNvPr>
          <p:cNvSpPr/>
          <p:nvPr/>
        </p:nvSpPr>
        <p:spPr>
          <a:xfrm>
            <a:off x="2484672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077832C4-3B40-EA3B-CB82-86E867D3DBE3}"/>
              </a:ext>
            </a:extLst>
          </p:cNvPr>
          <p:cNvSpPr/>
          <p:nvPr/>
        </p:nvSpPr>
        <p:spPr>
          <a:xfrm>
            <a:off x="2484672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  <p:sp>
        <p:nvSpPr>
          <p:cNvPr id="27" name="사각형: 둥근 모서리 54">
            <a:extLst>
              <a:ext uri="{FF2B5EF4-FFF2-40B4-BE49-F238E27FC236}">
                <a16:creationId xmlns:a16="http://schemas.microsoft.com/office/drawing/2014/main" id="{F0E8A7A1-9343-0D8B-EA03-8DD686FE0FC7}"/>
              </a:ext>
            </a:extLst>
          </p:cNvPr>
          <p:cNvSpPr/>
          <p:nvPr/>
        </p:nvSpPr>
        <p:spPr>
          <a:xfrm>
            <a:off x="3852824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8" name="사각형: 둥근 모서리 54">
            <a:extLst>
              <a:ext uri="{FF2B5EF4-FFF2-40B4-BE49-F238E27FC236}">
                <a16:creationId xmlns:a16="http://schemas.microsoft.com/office/drawing/2014/main" id="{83C0EAE6-D329-09D7-1AE2-CD6B42D90EE3}"/>
              </a:ext>
            </a:extLst>
          </p:cNvPr>
          <p:cNvSpPr/>
          <p:nvPr/>
        </p:nvSpPr>
        <p:spPr>
          <a:xfrm>
            <a:off x="3852824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sp>
        <p:nvSpPr>
          <p:cNvPr id="29" name="사각형: 둥근 모서리 54">
            <a:extLst>
              <a:ext uri="{FF2B5EF4-FFF2-40B4-BE49-F238E27FC236}">
                <a16:creationId xmlns:a16="http://schemas.microsoft.com/office/drawing/2014/main" id="{A331F080-CE36-7E7B-0B93-C9D5C62E7A48}"/>
              </a:ext>
            </a:extLst>
          </p:cNvPr>
          <p:cNvSpPr/>
          <p:nvPr/>
        </p:nvSpPr>
        <p:spPr>
          <a:xfrm>
            <a:off x="5220976" y="2814454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30" name="사각형: 둥근 모서리 54">
            <a:extLst>
              <a:ext uri="{FF2B5EF4-FFF2-40B4-BE49-F238E27FC236}">
                <a16:creationId xmlns:a16="http://schemas.microsoft.com/office/drawing/2014/main" id="{41257AC1-E4B4-AAEA-6A82-D2167C43745B}"/>
              </a:ext>
            </a:extLst>
          </p:cNvPr>
          <p:cNvSpPr/>
          <p:nvPr/>
        </p:nvSpPr>
        <p:spPr>
          <a:xfrm>
            <a:off x="5220976" y="3242831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9180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68CB-79F1-8929-E7A6-066BC171F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DE061-51E7-D710-2046-A6FA37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6F39F-F500-6FE3-146C-A03D3A9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3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74DD9-DCE6-9EC5-5CD5-8F4ABA5F4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4291BF42-0ED8-A437-76F0-9AE46E2BD7DC}"/>
              </a:ext>
            </a:extLst>
          </p:cNvPr>
          <p:cNvSpPr/>
          <p:nvPr/>
        </p:nvSpPr>
        <p:spPr>
          <a:xfrm>
            <a:off x="6455183" y="663068"/>
            <a:ext cx="2568418" cy="3780890"/>
          </a:xfrm>
          <a:prstGeom prst="roundRect">
            <a:avLst>
              <a:gd name="adj" fmla="val 3892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B7DF629D-B8A2-FFB1-CB26-7608EFABA38E}"/>
              </a:ext>
            </a:extLst>
          </p:cNvPr>
          <p:cNvSpPr/>
          <p:nvPr/>
        </p:nvSpPr>
        <p:spPr>
          <a:xfrm>
            <a:off x="107504" y="1131120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3A87F8E8-B594-DFA1-C52C-C69C1B01E319}"/>
              </a:ext>
            </a:extLst>
          </p:cNvPr>
          <p:cNvSpPr/>
          <p:nvPr/>
        </p:nvSpPr>
        <p:spPr>
          <a:xfrm>
            <a:off x="6588749" y="223666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 Topic</a:t>
            </a:r>
            <a:endParaRPr lang="ko-KR" altLang="en-US" sz="1000" dirty="0"/>
          </a:p>
        </p:txBody>
      </p: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4F55ABB6-1895-482D-D70E-E9869578A0D9}"/>
              </a:ext>
            </a:extLst>
          </p:cNvPr>
          <p:cNvSpPr/>
          <p:nvPr/>
        </p:nvSpPr>
        <p:spPr>
          <a:xfrm>
            <a:off x="1559572" y="1105509"/>
            <a:ext cx="4752499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80B865D9-22E3-8BE1-D283-011AA653065A}"/>
              </a:ext>
            </a:extLst>
          </p:cNvPr>
          <p:cNvSpPr/>
          <p:nvPr/>
        </p:nvSpPr>
        <p:spPr>
          <a:xfrm>
            <a:off x="1637333" y="1167124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Source</a:t>
            </a:r>
          </a:p>
          <a:p>
            <a:pPr algn="ctr"/>
            <a:r>
              <a:rPr lang="en-US" altLang="ko-KR" sz="1000" b="1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6CF1EA89-C969-D528-7472-A1CFECA7B78F}"/>
              </a:ext>
            </a:extLst>
          </p:cNvPr>
          <p:cNvSpPr/>
          <p:nvPr/>
        </p:nvSpPr>
        <p:spPr>
          <a:xfrm>
            <a:off x="2925917" y="1167124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839A6617-79C9-B1A8-AA24-33FD0C77CC9D}"/>
              </a:ext>
            </a:extLst>
          </p:cNvPr>
          <p:cNvSpPr/>
          <p:nvPr/>
        </p:nvSpPr>
        <p:spPr>
          <a:xfrm>
            <a:off x="4214501" y="1167124"/>
            <a:ext cx="202559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Converter</a:t>
            </a:r>
          </a:p>
          <a:p>
            <a:pPr algn="ctr"/>
            <a:r>
              <a:rPr lang="en-US" altLang="ko-KR" sz="1000" dirty="0"/>
              <a:t>(Structured Data </a:t>
            </a:r>
            <a:r>
              <a:rPr lang="en-US" altLang="ko-KR" sz="1000" dirty="0">
                <a:sym typeface="Wingdings" pitchFamily="2" charset="2"/>
              </a:rPr>
              <a:t> Byte Array)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116FA7D3-6C9E-D806-7A15-D0D8794F26C5}"/>
              </a:ext>
            </a:extLst>
          </p:cNvPr>
          <p:cNvSpPr/>
          <p:nvPr/>
        </p:nvSpPr>
        <p:spPr>
          <a:xfrm>
            <a:off x="1559572" y="3337759"/>
            <a:ext cx="4752513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590CC999-6807-E1B8-53AC-06971D1BD669}"/>
              </a:ext>
            </a:extLst>
          </p:cNvPr>
          <p:cNvSpPr/>
          <p:nvPr/>
        </p:nvSpPr>
        <p:spPr>
          <a:xfrm>
            <a:off x="1637333" y="3399374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Sink</a:t>
            </a:r>
          </a:p>
          <a:p>
            <a:pPr algn="ctr"/>
            <a:r>
              <a:rPr lang="en-US" altLang="ko-KR" sz="1000" b="1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4DEC16CA-E8F1-08A3-B730-4CF43B6B6EE2}"/>
              </a:ext>
            </a:extLst>
          </p:cNvPr>
          <p:cNvSpPr/>
          <p:nvPr/>
        </p:nvSpPr>
        <p:spPr>
          <a:xfrm>
            <a:off x="2925917" y="3399374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B09F179A-4B42-F29F-E50C-62C55EE0DE96}"/>
              </a:ext>
            </a:extLst>
          </p:cNvPr>
          <p:cNvSpPr/>
          <p:nvPr/>
        </p:nvSpPr>
        <p:spPr>
          <a:xfrm>
            <a:off x="4214501" y="3399374"/>
            <a:ext cx="202559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Converter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>
                <a:sym typeface="Wingdings" pitchFamily="2" charset="2"/>
              </a:rPr>
              <a:t>Byte Array  </a:t>
            </a:r>
            <a:r>
              <a:rPr lang="en-US" altLang="ko-KR" sz="1000" dirty="0"/>
              <a:t>Structured Data</a:t>
            </a:r>
            <a:r>
              <a:rPr lang="en-US" altLang="ko-KR" sz="1000" dirty="0">
                <a:sym typeface="Wingdings" pitchFamily="2" charset="2"/>
              </a:rPr>
              <a:t>)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0E77D70-4578-6BC1-C49A-A48F76D6CC42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rot="5400000">
            <a:off x="5812268" y="2083737"/>
            <a:ext cx="730666" cy="1900608"/>
          </a:xfrm>
          <a:prstGeom prst="bentConnector3">
            <a:avLst>
              <a:gd name="adj1" fmla="val 249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FDE3F8D7-4D2D-B997-43D9-9C1FEEB920C3}"/>
              </a:ext>
            </a:extLst>
          </p:cNvPr>
          <p:cNvSpPr/>
          <p:nvPr/>
        </p:nvSpPr>
        <p:spPr>
          <a:xfrm>
            <a:off x="107504" y="3365863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25E872-BF3C-F8AB-27E2-E7C57A72D7D7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1259632" y="3615398"/>
            <a:ext cx="377701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990C7A-57B9-AB21-864E-7B9820CE1B7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259632" y="1383148"/>
            <a:ext cx="377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CFE0E2-8BAD-5220-3EE8-35B65504261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15645" y="1383148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51E1881-1BB6-BB1A-9290-D12FADA913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004229" y="1383148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BE7C67B-7EA2-CF99-AB7D-71E6435423F8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4004229" y="3615398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5817BD-66D8-CC1D-E7B6-359F2429CD71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715645" y="3615398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54">
            <a:extLst>
              <a:ext uri="{FF2B5EF4-FFF2-40B4-BE49-F238E27FC236}">
                <a16:creationId xmlns:a16="http://schemas.microsoft.com/office/drawing/2014/main" id="{35163E14-AE03-0E28-CB3B-00161240C4D5}"/>
              </a:ext>
            </a:extLst>
          </p:cNvPr>
          <p:cNvSpPr/>
          <p:nvPr/>
        </p:nvSpPr>
        <p:spPr>
          <a:xfrm>
            <a:off x="3927202" y="2236660"/>
            <a:ext cx="1652910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Schema Registry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24DCCE-B668-7DC4-44D4-BD603A0E0EDF}"/>
              </a:ext>
            </a:extLst>
          </p:cNvPr>
          <p:cNvCxnSpPr>
            <a:cxnSpLocks/>
          </p:cNvCxnSpPr>
          <p:nvPr/>
        </p:nvCxnSpPr>
        <p:spPr>
          <a:xfrm>
            <a:off x="1889508" y="663068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76708DC-2071-8B71-7390-0144E528993D}"/>
              </a:ext>
            </a:extLst>
          </p:cNvPr>
          <p:cNvSpPr txBox="1"/>
          <p:nvPr/>
        </p:nvSpPr>
        <p:spPr>
          <a:xfrm>
            <a:off x="1886796" y="71986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F0F0DC8-000D-DCDD-8956-E8B727F27446}"/>
              </a:ext>
            </a:extLst>
          </p:cNvPr>
          <p:cNvCxnSpPr>
            <a:cxnSpLocks/>
          </p:cNvCxnSpPr>
          <p:nvPr/>
        </p:nvCxnSpPr>
        <p:spPr>
          <a:xfrm>
            <a:off x="1857394" y="2899927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15B285A-728D-743F-8BDC-78D926AC7406}"/>
              </a:ext>
            </a:extLst>
          </p:cNvPr>
          <p:cNvSpPr txBox="1"/>
          <p:nvPr/>
        </p:nvSpPr>
        <p:spPr>
          <a:xfrm>
            <a:off x="1854682" y="295672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7A84FEB0-BBC4-73CA-CA9C-96673BEFA2E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16200000" flipH="1">
            <a:off x="5858857" y="967612"/>
            <a:ext cx="637488" cy="1900608"/>
          </a:xfrm>
          <a:prstGeom prst="bentConnector3">
            <a:avLst>
              <a:gd name="adj1" fmla="val 727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: 둥근 모서리 54">
            <a:extLst>
              <a:ext uri="{FF2B5EF4-FFF2-40B4-BE49-F238E27FC236}">
                <a16:creationId xmlns:a16="http://schemas.microsoft.com/office/drawing/2014/main" id="{B741A240-2CDF-35D7-7901-0CC3B130E2E1}"/>
              </a:ext>
            </a:extLst>
          </p:cNvPr>
          <p:cNvSpPr/>
          <p:nvPr/>
        </p:nvSpPr>
        <p:spPr>
          <a:xfrm>
            <a:off x="6590285" y="852807"/>
            <a:ext cx="1126084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Config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78" name="사각형: 둥근 모서리 54">
            <a:extLst>
              <a:ext uri="{FF2B5EF4-FFF2-40B4-BE49-F238E27FC236}">
                <a16:creationId xmlns:a16="http://schemas.microsoft.com/office/drawing/2014/main" id="{D15B5431-DC81-6922-4FB8-D37AB7412E53}"/>
              </a:ext>
            </a:extLst>
          </p:cNvPr>
          <p:cNvSpPr/>
          <p:nvPr/>
        </p:nvSpPr>
        <p:spPr>
          <a:xfrm>
            <a:off x="7788346" y="1359679"/>
            <a:ext cx="112608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Offset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79" name="사각형: 둥근 모서리 54">
            <a:extLst>
              <a:ext uri="{FF2B5EF4-FFF2-40B4-BE49-F238E27FC236}">
                <a16:creationId xmlns:a16="http://schemas.microsoft.com/office/drawing/2014/main" id="{024C23E1-0736-3BB1-9DD6-D935225C5EDF}"/>
              </a:ext>
            </a:extLst>
          </p:cNvPr>
          <p:cNvSpPr/>
          <p:nvPr/>
        </p:nvSpPr>
        <p:spPr>
          <a:xfrm>
            <a:off x="7788346" y="852807"/>
            <a:ext cx="112608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Status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88" name="사각형: 둥근 모서리 6">
            <a:extLst>
              <a:ext uri="{FF2B5EF4-FFF2-40B4-BE49-F238E27FC236}">
                <a16:creationId xmlns:a16="http://schemas.microsoft.com/office/drawing/2014/main" id="{E289BC22-652D-5DCA-1B03-F1C0B8C49F83}"/>
              </a:ext>
            </a:extLst>
          </p:cNvPr>
          <p:cNvSpPr/>
          <p:nvPr/>
        </p:nvSpPr>
        <p:spPr>
          <a:xfrm>
            <a:off x="6513490" y="793058"/>
            <a:ext cx="2453992" cy="1091673"/>
          </a:xfrm>
          <a:prstGeom prst="roundRect">
            <a:avLst>
              <a:gd name="adj" fmla="val 9896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 dirty="0"/>
              <a:t>Connect Topic</a:t>
            </a:r>
            <a:endParaRPr lang="ko-KR" altLang="en-US" sz="1000" dirty="0"/>
          </a:p>
        </p:txBody>
      </p:sp>
      <p:sp>
        <p:nvSpPr>
          <p:cNvPr id="91" name="사각형: 둥근 모서리 54">
            <a:extLst>
              <a:ext uri="{FF2B5EF4-FFF2-40B4-BE49-F238E27FC236}">
                <a16:creationId xmlns:a16="http://schemas.microsoft.com/office/drawing/2014/main" id="{82BD9267-CC62-BB8D-8DE7-CCAD3E9E16E3}"/>
              </a:ext>
            </a:extLst>
          </p:cNvPr>
          <p:cNvSpPr/>
          <p:nvPr/>
        </p:nvSpPr>
        <p:spPr>
          <a:xfrm>
            <a:off x="6588749" y="3084537"/>
            <a:ext cx="1126084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Config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92" name="사각형: 둥근 모서리 54">
            <a:extLst>
              <a:ext uri="{FF2B5EF4-FFF2-40B4-BE49-F238E27FC236}">
                <a16:creationId xmlns:a16="http://schemas.microsoft.com/office/drawing/2014/main" id="{51A4BBD2-7E4A-AEA4-4D17-6B665A028B81}"/>
              </a:ext>
            </a:extLst>
          </p:cNvPr>
          <p:cNvSpPr/>
          <p:nvPr/>
        </p:nvSpPr>
        <p:spPr>
          <a:xfrm>
            <a:off x="7786810" y="3591409"/>
            <a:ext cx="112608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Offset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93" name="사각형: 둥근 모서리 54">
            <a:extLst>
              <a:ext uri="{FF2B5EF4-FFF2-40B4-BE49-F238E27FC236}">
                <a16:creationId xmlns:a16="http://schemas.microsoft.com/office/drawing/2014/main" id="{AA825AF5-63B3-537E-6041-906B4A0938A3}"/>
              </a:ext>
            </a:extLst>
          </p:cNvPr>
          <p:cNvSpPr/>
          <p:nvPr/>
        </p:nvSpPr>
        <p:spPr>
          <a:xfrm>
            <a:off x="7786810" y="3084537"/>
            <a:ext cx="112608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Status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94" name="사각형: 둥근 모서리 6">
            <a:extLst>
              <a:ext uri="{FF2B5EF4-FFF2-40B4-BE49-F238E27FC236}">
                <a16:creationId xmlns:a16="http://schemas.microsoft.com/office/drawing/2014/main" id="{ECFB8A18-F42F-3710-804C-F28439E7202A}"/>
              </a:ext>
            </a:extLst>
          </p:cNvPr>
          <p:cNvSpPr/>
          <p:nvPr/>
        </p:nvSpPr>
        <p:spPr>
          <a:xfrm>
            <a:off x="6511954" y="3024788"/>
            <a:ext cx="2453992" cy="1091673"/>
          </a:xfrm>
          <a:prstGeom prst="roundRect">
            <a:avLst>
              <a:gd name="adj" fmla="val 9896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 dirty="0"/>
              <a:t>Connect Topic</a:t>
            </a:r>
            <a:endParaRPr lang="ko-KR" altLang="en-US" sz="1000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88C5224-4885-E4DA-ADFA-529F68CCE939}"/>
              </a:ext>
            </a:extLst>
          </p:cNvPr>
          <p:cNvCxnSpPr>
            <a:cxnSpLocks/>
            <a:stCxn id="5" idx="0"/>
            <a:endCxn id="88" idx="0"/>
          </p:cNvCxnSpPr>
          <p:nvPr/>
        </p:nvCxnSpPr>
        <p:spPr>
          <a:xfrm rot="5400000" flipH="1" flipV="1">
            <a:off x="5681929" y="-953048"/>
            <a:ext cx="312451" cy="3804664"/>
          </a:xfrm>
          <a:prstGeom prst="bentConnector3">
            <a:avLst>
              <a:gd name="adj1" fmla="val 17316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E5209FF6-BA12-4382-ABA3-1BCB3FD3B242}"/>
              </a:ext>
            </a:extLst>
          </p:cNvPr>
          <p:cNvCxnSpPr>
            <a:cxnSpLocks/>
            <a:stCxn id="22" idx="2"/>
            <a:endCxn id="94" idx="2"/>
          </p:cNvCxnSpPr>
          <p:nvPr/>
        </p:nvCxnSpPr>
        <p:spPr>
          <a:xfrm rot="5400000" flipH="1" flipV="1">
            <a:off x="5835892" y="2216397"/>
            <a:ext cx="2993" cy="3803121"/>
          </a:xfrm>
          <a:prstGeom prst="bentConnector3">
            <a:avLst>
              <a:gd name="adj1" fmla="val -763782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180BEEB-9E3A-E393-7DEB-D7C0C2BDDEB5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753657" y="1606572"/>
            <a:ext cx="0" cy="6300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A9C2B6C-37C5-7482-644C-1FB22897512A}"/>
              </a:ext>
            </a:extLst>
          </p:cNvPr>
          <p:cNvCxnSpPr>
            <a:cxnSpLocks/>
          </p:cNvCxnSpPr>
          <p:nvPr/>
        </p:nvCxnSpPr>
        <p:spPr>
          <a:xfrm flipV="1">
            <a:off x="4753657" y="2668708"/>
            <a:ext cx="0" cy="7306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93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2B2DF-E09F-F2F2-93CB-3612C753E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354076F4-1F26-EC57-5302-577462EC1CB5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19905DAD-8E27-5804-91D5-93881C893367}"/>
              </a:ext>
            </a:extLst>
          </p:cNvPr>
          <p:cNvSpPr/>
          <p:nvPr/>
        </p:nvSpPr>
        <p:spPr>
          <a:xfrm>
            <a:off x="2411759" y="545320"/>
            <a:ext cx="3960433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E51234A3-B78A-6DF6-5B4E-DEA944DCC7F7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29CD5815-D56B-0875-4A4A-64B2B04C266B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9F8CFADF-B44A-0CD4-AED6-42013E93DF86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D34D650A-BD16-D0D5-458F-D77DFE1E5715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3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B4A4E169-AD34-9E56-DA4A-B5430087DD8E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91BCD574-0B90-563D-4912-044FA619C3A6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2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0838C96E-D8D7-9E6F-8228-69411A04D918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D21F0081-E95C-40B2-1546-FF68A782CE80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 Instance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B0B9C55C-31A3-F0C5-ED39-50E6FAD63A82}"/>
              </a:ext>
            </a:extLst>
          </p:cNvPr>
          <p:cNvSpPr/>
          <p:nvPr/>
        </p:nvSpPr>
        <p:spPr>
          <a:xfrm>
            <a:off x="2484672" y="2813483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A3D23BFC-B49F-2E79-82D9-ACF321F3FDC7}"/>
              </a:ext>
            </a:extLst>
          </p:cNvPr>
          <p:cNvSpPr/>
          <p:nvPr/>
        </p:nvSpPr>
        <p:spPr>
          <a:xfrm>
            <a:off x="2484672" y="3241860"/>
            <a:ext cx="3814616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sp>
        <p:nvSpPr>
          <p:cNvPr id="3" name="사각형: 둥근 모서리 6">
            <a:extLst>
              <a:ext uri="{FF2B5EF4-FFF2-40B4-BE49-F238E27FC236}">
                <a16:creationId xmlns:a16="http://schemas.microsoft.com/office/drawing/2014/main" id="{72126AAB-0B75-7E3D-E954-112DFDCE0177}"/>
              </a:ext>
            </a:extLst>
          </p:cNvPr>
          <p:cNvSpPr/>
          <p:nvPr/>
        </p:nvSpPr>
        <p:spPr>
          <a:xfrm>
            <a:off x="6812000" y="411510"/>
            <a:ext cx="1525554" cy="3541771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5" name="사각형: 둥근 모서리 54">
            <a:extLst>
              <a:ext uri="{FF2B5EF4-FFF2-40B4-BE49-F238E27FC236}">
                <a16:creationId xmlns:a16="http://schemas.microsoft.com/office/drawing/2014/main" id="{40924D99-D8AB-A666-3105-ABA5589E846F}"/>
              </a:ext>
            </a:extLst>
          </p:cNvPr>
          <p:cNvSpPr/>
          <p:nvPr/>
        </p:nvSpPr>
        <p:spPr>
          <a:xfrm>
            <a:off x="6946456" y="542062"/>
            <a:ext cx="1225944" cy="560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</a:t>
            </a:r>
          </a:p>
          <a:p>
            <a:pPr algn="ctr"/>
            <a:r>
              <a:rPr lang="en-US" altLang="ko-KR" sz="1000" dirty="0"/>
              <a:t>Topic A</a:t>
            </a:r>
          </a:p>
          <a:p>
            <a:pPr algn="ctr"/>
            <a:r>
              <a:rPr lang="en-US" altLang="ko-KR" sz="1000" dirty="0"/>
              <a:t>(3 Partition)</a:t>
            </a:r>
          </a:p>
        </p:txBody>
      </p:sp>
      <p:sp>
        <p:nvSpPr>
          <p:cNvPr id="7" name="사각형: 둥근 모서리 54">
            <a:extLst>
              <a:ext uri="{FF2B5EF4-FFF2-40B4-BE49-F238E27FC236}">
                <a16:creationId xmlns:a16="http://schemas.microsoft.com/office/drawing/2014/main" id="{FB31DAC2-AA21-D4B7-D09E-AD8E05349B58}"/>
              </a:ext>
            </a:extLst>
          </p:cNvPr>
          <p:cNvSpPr/>
          <p:nvPr/>
        </p:nvSpPr>
        <p:spPr>
          <a:xfrm>
            <a:off x="6946456" y="1190219"/>
            <a:ext cx="1225944" cy="56001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</a:t>
            </a:r>
          </a:p>
          <a:p>
            <a:pPr algn="ctr"/>
            <a:r>
              <a:rPr lang="en-US" altLang="ko-KR" sz="1000" dirty="0"/>
              <a:t>Topic B </a:t>
            </a:r>
          </a:p>
          <a:p>
            <a:pPr algn="ctr"/>
            <a:r>
              <a:rPr lang="en-US" altLang="ko-KR" sz="1000" dirty="0"/>
              <a:t>(6 Partition)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CF2FCFBD-FAF5-9937-BB42-19B2E5CA9415}"/>
              </a:ext>
            </a:extLst>
          </p:cNvPr>
          <p:cNvSpPr/>
          <p:nvPr/>
        </p:nvSpPr>
        <p:spPr>
          <a:xfrm>
            <a:off x="6961805" y="2161438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Config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8354532C-9759-C908-C800-7C8222056AA6}"/>
              </a:ext>
            </a:extLst>
          </p:cNvPr>
          <p:cNvSpPr/>
          <p:nvPr/>
        </p:nvSpPr>
        <p:spPr>
          <a:xfrm>
            <a:off x="6961805" y="2680732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Offset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11" name="사각형: 둥근 모서리 54">
            <a:extLst>
              <a:ext uri="{FF2B5EF4-FFF2-40B4-BE49-F238E27FC236}">
                <a16:creationId xmlns:a16="http://schemas.microsoft.com/office/drawing/2014/main" id="{72E92D39-ABF4-2002-FA37-014D13440942}"/>
              </a:ext>
            </a:extLst>
          </p:cNvPr>
          <p:cNvSpPr/>
          <p:nvPr/>
        </p:nvSpPr>
        <p:spPr>
          <a:xfrm>
            <a:off x="6961805" y="3203458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Status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A1AB6CD-758B-CA94-132A-74202F69D5BC}"/>
              </a:ext>
            </a:extLst>
          </p:cNvPr>
          <p:cNvCxnSpPr>
            <a:cxnSpLocks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BC6EFCF-B2E6-AFAF-D0B4-B487F13034AB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91424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A8E2-23A5-FB61-B809-497DC8C2F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95C6FDD8-85AB-F8DC-934F-B34774137E5D}"/>
              </a:ext>
            </a:extLst>
          </p:cNvPr>
          <p:cNvSpPr/>
          <p:nvPr/>
        </p:nvSpPr>
        <p:spPr>
          <a:xfrm>
            <a:off x="2267744" y="411510"/>
            <a:ext cx="4248472" cy="3946977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BA680D7C-B3E9-1168-D458-11E6F0F88A72}"/>
              </a:ext>
            </a:extLst>
          </p:cNvPr>
          <p:cNvSpPr/>
          <p:nvPr/>
        </p:nvSpPr>
        <p:spPr>
          <a:xfrm>
            <a:off x="2411760" y="545320"/>
            <a:ext cx="1224136" cy="3466591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252E6D09-9489-EE8C-0517-762677531AFE}"/>
              </a:ext>
            </a:extLst>
          </p:cNvPr>
          <p:cNvSpPr/>
          <p:nvPr/>
        </p:nvSpPr>
        <p:spPr>
          <a:xfrm>
            <a:off x="3779912" y="534927"/>
            <a:ext cx="1224136" cy="3476984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BACA48ED-F177-837A-2FF4-B4E518CC0909}"/>
              </a:ext>
            </a:extLst>
          </p:cNvPr>
          <p:cNvSpPr/>
          <p:nvPr/>
        </p:nvSpPr>
        <p:spPr>
          <a:xfrm>
            <a:off x="5148064" y="534927"/>
            <a:ext cx="1224136" cy="3476984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9583C3AF-4550-6439-1C02-8D5537859531}"/>
              </a:ext>
            </a:extLst>
          </p:cNvPr>
          <p:cNvSpPr/>
          <p:nvPr/>
        </p:nvSpPr>
        <p:spPr>
          <a:xfrm>
            <a:off x="2484672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283DF6FB-99FB-BE3C-E000-183D4649FE5C}"/>
              </a:ext>
            </a:extLst>
          </p:cNvPr>
          <p:cNvSpPr/>
          <p:nvPr/>
        </p:nvSpPr>
        <p:spPr>
          <a:xfrm>
            <a:off x="2484672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D2438E85-3984-8E3B-CBC0-EFAC4CFA7A46}"/>
              </a:ext>
            </a:extLst>
          </p:cNvPr>
          <p:cNvSpPr/>
          <p:nvPr/>
        </p:nvSpPr>
        <p:spPr>
          <a:xfrm>
            <a:off x="3852824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881110F1-A7D9-4764-8920-A6A448CCE76A}"/>
              </a:ext>
            </a:extLst>
          </p:cNvPr>
          <p:cNvSpPr/>
          <p:nvPr/>
        </p:nvSpPr>
        <p:spPr>
          <a:xfrm>
            <a:off x="5220976" y="606935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3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A9F52BD5-B9B5-44F1-113B-011A742664B1}"/>
              </a:ext>
            </a:extLst>
          </p:cNvPr>
          <p:cNvSpPr/>
          <p:nvPr/>
        </p:nvSpPr>
        <p:spPr>
          <a:xfrm>
            <a:off x="2484672" y="2077967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550B3806-8122-28D6-AF1E-BAE7E0A4524A}"/>
              </a:ext>
            </a:extLst>
          </p:cNvPr>
          <p:cNvSpPr/>
          <p:nvPr/>
        </p:nvSpPr>
        <p:spPr>
          <a:xfrm>
            <a:off x="3852824" y="1342451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2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87A44078-7091-0958-7E94-5E0B9C8497C3}"/>
              </a:ext>
            </a:extLst>
          </p:cNvPr>
          <p:cNvSpPr/>
          <p:nvPr/>
        </p:nvSpPr>
        <p:spPr>
          <a:xfrm>
            <a:off x="5220976" y="1348583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19801-5806-9EC0-129C-1D5409D221C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102879"/>
            <a:ext cx="0" cy="308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291678D-970C-9973-7963-187BF8814080}"/>
              </a:ext>
            </a:extLst>
          </p:cNvPr>
          <p:cNvSpPr txBox="1"/>
          <p:nvPr/>
        </p:nvSpPr>
        <p:spPr>
          <a:xfrm>
            <a:off x="4391980" y="12196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sp>
        <p:nvSpPr>
          <p:cNvPr id="4" name="사각형: 둥근 모서리 54">
            <a:extLst>
              <a:ext uri="{FF2B5EF4-FFF2-40B4-BE49-F238E27FC236}">
                <a16:creationId xmlns:a16="http://schemas.microsoft.com/office/drawing/2014/main" id="{613A8AC8-BB3E-C6FD-AEDB-32B1662CB7F8}"/>
              </a:ext>
            </a:extLst>
          </p:cNvPr>
          <p:cNvSpPr/>
          <p:nvPr/>
        </p:nvSpPr>
        <p:spPr>
          <a:xfrm>
            <a:off x="2267744" y="4414827"/>
            <a:ext cx="3816415" cy="527913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1" dirty="0"/>
              <a:t>Worker</a:t>
            </a:r>
            <a:r>
              <a:rPr lang="en-US" altLang="ko-KR" sz="1000" dirty="0"/>
              <a:t> : Process</a:t>
            </a:r>
          </a:p>
          <a:p>
            <a:r>
              <a:rPr lang="en-US" altLang="ko-KR" sz="1000" b="1" dirty="0"/>
              <a:t>Connector Instance, Task </a:t>
            </a:r>
            <a:r>
              <a:rPr lang="en-US" altLang="ko-KR" sz="1000" dirty="0"/>
              <a:t>: Thread</a:t>
            </a:r>
          </a:p>
          <a:p>
            <a:r>
              <a:rPr lang="en-US" altLang="ko-KR" sz="1000" b="1" dirty="0"/>
              <a:t>Converter, Transforms </a:t>
            </a:r>
            <a:r>
              <a:rPr lang="en-US" altLang="ko-KR" sz="1000" dirty="0"/>
              <a:t>: Class Instance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B8104454-5C9C-8083-AA56-57218F1C1CAA}"/>
              </a:ext>
            </a:extLst>
          </p:cNvPr>
          <p:cNvSpPr/>
          <p:nvPr/>
        </p:nvSpPr>
        <p:spPr>
          <a:xfrm>
            <a:off x="2484672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9F5B9949-B505-86E1-C0D3-4AAC19431922}"/>
              </a:ext>
            </a:extLst>
          </p:cNvPr>
          <p:cNvSpPr/>
          <p:nvPr/>
        </p:nvSpPr>
        <p:spPr>
          <a:xfrm>
            <a:off x="2484672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  <p:sp>
        <p:nvSpPr>
          <p:cNvPr id="27" name="사각형: 둥근 모서리 54">
            <a:extLst>
              <a:ext uri="{FF2B5EF4-FFF2-40B4-BE49-F238E27FC236}">
                <a16:creationId xmlns:a16="http://schemas.microsoft.com/office/drawing/2014/main" id="{9C543638-B206-302D-65AF-9EDB717943A2}"/>
              </a:ext>
            </a:extLst>
          </p:cNvPr>
          <p:cNvSpPr/>
          <p:nvPr/>
        </p:nvSpPr>
        <p:spPr>
          <a:xfrm>
            <a:off x="3852824" y="2813483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8" name="사각형: 둥근 모서리 54">
            <a:extLst>
              <a:ext uri="{FF2B5EF4-FFF2-40B4-BE49-F238E27FC236}">
                <a16:creationId xmlns:a16="http://schemas.microsoft.com/office/drawing/2014/main" id="{BCFD1332-8B16-BFD7-E650-D46A7A4C1478}"/>
              </a:ext>
            </a:extLst>
          </p:cNvPr>
          <p:cNvSpPr/>
          <p:nvPr/>
        </p:nvSpPr>
        <p:spPr>
          <a:xfrm>
            <a:off x="3852824" y="3241860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  <a:endParaRPr lang="ko-KR" altLang="en-US" sz="1000" dirty="0"/>
          </a:p>
        </p:txBody>
      </p:sp>
      <p:sp>
        <p:nvSpPr>
          <p:cNvPr id="29" name="사각형: 둥근 모서리 54">
            <a:extLst>
              <a:ext uri="{FF2B5EF4-FFF2-40B4-BE49-F238E27FC236}">
                <a16:creationId xmlns:a16="http://schemas.microsoft.com/office/drawing/2014/main" id="{63346884-F518-1C5F-3941-3728B041D125}"/>
              </a:ext>
            </a:extLst>
          </p:cNvPr>
          <p:cNvSpPr/>
          <p:nvPr/>
        </p:nvSpPr>
        <p:spPr>
          <a:xfrm>
            <a:off x="5220976" y="2814454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30" name="사각형: 둥근 모서리 54">
            <a:extLst>
              <a:ext uri="{FF2B5EF4-FFF2-40B4-BE49-F238E27FC236}">
                <a16:creationId xmlns:a16="http://schemas.microsoft.com/office/drawing/2014/main" id="{FE01D0CB-A13B-63C2-36C9-A5576FC39E04}"/>
              </a:ext>
            </a:extLst>
          </p:cNvPr>
          <p:cNvSpPr/>
          <p:nvPr/>
        </p:nvSpPr>
        <p:spPr>
          <a:xfrm>
            <a:off x="5220976" y="3242831"/>
            <a:ext cx="1078312" cy="34093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  <a:endParaRPr lang="ko-KR" altLang="en-US" sz="1000" dirty="0"/>
          </a:p>
        </p:txBody>
      </p: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494F25FA-03B3-8025-5F62-70CAD25EBBC5}"/>
              </a:ext>
            </a:extLst>
          </p:cNvPr>
          <p:cNvSpPr/>
          <p:nvPr/>
        </p:nvSpPr>
        <p:spPr>
          <a:xfrm>
            <a:off x="6812000" y="411510"/>
            <a:ext cx="1525554" cy="3541771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4BC56EA2-2796-1A6C-BEC5-13B1AD24AB9E}"/>
              </a:ext>
            </a:extLst>
          </p:cNvPr>
          <p:cNvSpPr/>
          <p:nvPr/>
        </p:nvSpPr>
        <p:spPr>
          <a:xfrm>
            <a:off x="6946456" y="542062"/>
            <a:ext cx="1225944" cy="56001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</a:t>
            </a:r>
          </a:p>
          <a:p>
            <a:pPr algn="ctr"/>
            <a:r>
              <a:rPr lang="en-US" altLang="ko-KR" sz="1000" dirty="0"/>
              <a:t>Topic A</a:t>
            </a:r>
          </a:p>
          <a:p>
            <a:pPr algn="ctr"/>
            <a:r>
              <a:rPr lang="en-US" altLang="ko-KR" sz="1000" dirty="0"/>
              <a:t>(3 Partition)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94701CC1-9600-E595-B9A7-735EE8ECD235}"/>
              </a:ext>
            </a:extLst>
          </p:cNvPr>
          <p:cNvSpPr/>
          <p:nvPr/>
        </p:nvSpPr>
        <p:spPr>
          <a:xfrm>
            <a:off x="6946456" y="1190219"/>
            <a:ext cx="1225944" cy="56001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</a:t>
            </a:r>
          </a:p>
          <a:p>
            <a:pPr algn="ctr"/>
            <a:r>
              <a:rPr lang="en-US" altLang="ko-KR" sz="1000" dirty="0"/>
              <a:t>Topic B </a:t>
            </a:r>
          </a:p>
          <a:p>
            <a:pPr algn="ctr"/>
            <a:r>
              <a:rPr lang="en-US" altLang="ko-KR" sz="1000" dirty="0"/>
              <a:t>(6 Partition)</a:t>
            </a:r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8511B189-9E1B-0C30-A9BD-3BD996481823}"/>
              </a:ext>
            </a:extLst>
          </p:cNvPr>
          <p:cNvSpPr/>
          <p:nvPr/>
        </p:nvSpPr>
        <p:spPr>
          <a:xfrm>
            <a:off x="6961805" y="2161438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Config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11" name="사각형: 둥근 모서리 54">
            <a:extLst>
              <a:ext uri="{FF2B5EF4-FFF2-40B4-BE49-F238E27FC236}">
                <a16:creationId xmlns:a16="http://schemas.microsoft.com/office/drawing/2014/main" id="{B1B12DFE-2460-44D6-8A17-45F5D3EFF839}"/>
              </a:ext>
            </a:extLst>
          </p:cNvPr>
          <p:cNvSpPr/>
          <p:nvPr/>
        </p:nvSpPr>
        <p:spPr>
          <a:xfrm>
            <a:off x="6961805" y="2680732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Offset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  <p:sp>
        <p:nvSpPr>
          <p:cNvPr id="13" name="사각형: 둥근 모서리 54">
            <a:extLst>
              <a:ext uri="{FF2B5EF4-FFF2-40B4-BE49-F238E27FC236}">
                <a16:creationId xmlns:a16="http://schemas.microsoft.com/office/drawing/2014/main" id="{0504C9DD-7564-FF61-EBCF-A97E2E76ADA0}"/>
              </a:ext>
            </a:extLst>
          </p:cNvPr>
          <p:cNvSpPr/>
          <p:nvPr/>
        </p:nvSpPr>
        <p:spPr>
          <a:xfrm>
            <a:off x="6961805" y="3203458"/>
            <a:ext cx="1225944" cy="447123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Connet </a:t>
            </a:r>
            <a:r>
              <a:rPr lang="en-US" altLang="ko-KR" sz="1000" b="1" dirty="0"/>
              <a:t>Status</a:t>
            </a:r>
          </a:p>
          <a:p>
            <a:pPr algn="ctr"/>
            <a:r>
              <a:rPr lang="en-US" altLang="ko-KR" sz="1000" dirty="0"/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182208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8DE6A-C2E4-DE28-85DF-B2F830EE6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9C080202-EAA1-29CD-4364-D705981335D5}"/>
              </a:ext>
            </a:extLst>
          </p:cNvPr>
          <p:cNvSpPr/>
          <p:nvPr/>
        </p:nvSpPr>
        <p:spPr>
          <a:xfrm>
            <a:off x="6732240" y="2222104"/>
            <a:ext cx="1944195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DCBF48DC-C3BF-6CDF-A1C2-89101849DDAC}"/>
              </a:ext>
            </a:extLst>
          </p:cNvPr>
          <p:cNvSpPr/>
          <p:nvPr/>
        </p:nvSpPr>
        <p:spPr>
          <a:xfrm>
            <a:off x="959692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55A27D6B-5154-CCC0-7054-B0B39BBEBA33}"/>
              </a:ext>
            </a:extLst>
          </p:cNvPr>
          <p:cNvSpPr/>
          <p:nvPr/>
        </p:nvSpPr>
        <p:spPr>
          <a:xfrm>
            <a:off x="6947361" y="232491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Data Stream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B0868C2-6306-F105-2910-1189064449A4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7092281" y="1635646"/>
            <a:ext cx="394236" cy="6892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59B1A211-0DA4-C071-BDA6-F8896807E660}"/>
              </a:ext>
            </a:extLst>
          </p:cNvPr>
          <p:cNvSpPr/>
          <p:nvPr/>
        </p:nvSpPr>
        <p:spPr>
          <a:xfrm>
            <a:off x="2411760" y="1358007"/>
            <a:ext cx="4752499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r>
              <a:rPr lang="ko-KR" altLang="en-US" sz="1000" dirty="0"/>
              <a:t> </a:t>
            </a:r>
            <a:r>
              <a:rPr lang="en-US" altLang="ko-KR" sz="1000" dirty="0"/>
              <a:t>(Worker)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2149A05C-7679-22CA-AD0E-74FDD1340983}"/>
              </a:ext>
            </a:extLst>
          </p:cNvPr>
          <p:cNvSpPr/>
          <p:nvPr/>
        </p:nvSpPr>
        <p:spPr>
          <a:xfrm>
            <a:off x="2489521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Source</a:t>
            </a:r>
          </a:p>
          <a:p>
            <a:pPr algn="ctr"/>
            <a:r>
              <a:rPr lang="en-US" altLang="ko-KR" sz="1000" b="1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ED27D715-A39D-6084-E4A0-56528FAD5594}"/>
              </a:ext>
            </a:extLst>
          </p:cNvPr>
          <p:cNvSpPr/>
          <p:nvPr/>
        </p:nvSpPr>
        <p:spPr>
          <a:xfrm>
            <a:off x="3778105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36D2A617-E038-54E9-3A9C-FD4D718417CF}"/>
              </a:ext>
            </a:extLst>
          </p:cNvPr>
          <p:cNvSpPr/>
          <p:nvPr/>
        </p:nvSpPr>
        <p:spPr>
          <a:xfrm>
            <a:off x="5066689" y="1419622"/>
            <a:ext cx="202559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Converter</a:t>
            </a:r>
          </a:p>
          <a:p>
            <a:pPr algn="ctr"/>
            <a:r>
              <a:rPr lang="en-US" altLang="ko-KR" sz="1000" dirty="0"/>
              <a:t>(Structured Data </a:t>
            </a:r>
            <a:r>
              <a:rPr lang="en-US" altLang="ko-KR" sz="1000" dirty="0">
                <a:sym typeface="Wingdings" pitchFamily="2" charset="2"/>
              </a:rPr>
              <a:t> Byte Array)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B9DF7B6A-77DF-58DD-4F6D-188BCA22F719}"/>
              </a:ext>
            </a:extLst>
          </p:cNvPr>
          <p:cNvSpPr/>
          <p:nvPr/>
        </p:nvSpPr>
        <p:spPr>
          <a:xfrm>
            <a:off x="2411760" y="3079420"/>
            <a:ext cx="4752513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 (Worker)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E32191FF-D88A-8E27-8AD4-4C697820DBAA}"/>
              </a:ext>
            </a:extLst>
          </p:cNvPr>
          <p:cNvSpPr/>
          <p:nvPr/>
        </p:nvSpPr>
        <p:spPr>
          <a:xfrm>
            <a:off x="2489521" y="3141035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Sink</a:t>
            </a:r>
          </a:p>
          <a:p>
            <a:pPr algn="ctr"/>
            <a:r>
              <a:rPr lang="en-US" altLang="ko-KR" sz="1000" b="1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6AB7CBFD-25EB-58A9-56C5-BDAB1656FD6E}"/>
              </a:ext>
            </a:extLst>
          </p:cNvPr>
          <p:cNvSpPr/>
          <p:nvPr/>
        </p:nvSpPr>
        <p:spPr>
          <a:xfrm>
            <a:off x="3778105" y="3141035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691B1DF6-6978-9244-C86B-35FEA23CD729}"/>
              </a:ext>
            </a:extLst>
          </p:cNvPr>
          <p:cNvSpPr/>
          <p:nvPr/>
        </p:nvSpPr>
        <p:spPr>
          <a:xfrm>
            <a:off x="5066689" y="3141035"/>
            <a:ext cx="202559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Converter</a:t>
            </a:r>
          </a:p>
          <a:p>
            <a:pPr algn="ctr"/>
            <a:r>
              <a:rPr lang="en-US" altLang="ko-KR" sz="1000" dirty="0"/>
              <a:t>(</a:t>
            </a:r>
            <a:r>
              <a:rPr lang="en-US" altLang="ko-KR" sz="1000" dirty="0">
                <a:sym typeface="Wingdings" pitchFamily="2" charset="2"/>
              </a:rPr>
              <a:t>Byte Array  </a:t>
            </a:r>
            <a:r>
              <a:rPr lang="en-US" altLang="ko-KR" sz="1000" dirty="0"/>
              <a:t>Structured Data</a:t>
            </a:r>
            <a:r>
              <a:rPr lang="en-US" altLang="ko-KR" sz="1000" dirty="0">
                <a:sym typeface="Wingdings" pitchFamily="2" charset="2"/>
              </a:rPr>
              <a:t>)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3701C498-FB8A-F973-58D2-E40A5BAFBD24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6989353" y="2859895"/>
            <a:ext cx="600092" cy="3942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C1E08D0B-4F81-6A90-2F9A-7CB50106FF9A}"/>
              </a:ext>
            </a:extLst>
          </p:cNvPr>
          <p:cNvSpPr/>
          <p:nvPr/>
        </p:nvSpPr>
        <p:spPr>
          <a:xfrm>
            <a:off x="959692" y="3107524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D933A3-1D67-F3CF-4FA0-A9B8DB923144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11820" y="3357059"/>
            <a:ext cx="377701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2C057D-E065-03AA-5E08-FF5946A9453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11820" y="1635646"/>
            <a:ext cx="377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959EA2-C0CD-CE0E-32FE-3EBACECB80B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567833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468E1D4-19DE-C9BF-9C95-4F405326EFA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56417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084CEDB-28B9-7EFF-DA39-517F18193A97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4856417" y="3357059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5057B7-CCA5-0250-C115-27A44DD61FC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567833" y="3357059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54">
            <a:extLst>
              <a:ext uri="{FF2B5EF4-FFF2-40B4-BE49-F238E27FC236}">
                <a16:creationId xmlns:a16="http://schemas.microsoft.com/office/drawing/2014/main" id="{18A8961C-D94A-7AFC-2E4E-B6AEE0647A2F}"/>
              </a:ext>
            </a:extLst>
          </p:cNvPr>
          <p:cNvSpPr/>
          <p:nvPr/>
        </p:nvSpPr>
        <p:spPr>
          <a:xfrm>
            <a:off x="4673089" y="232491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C830413-4EA5-BB94-F4D4-16C786FC9B07}"/>
              </a:ext>
            </a:extLst>
          </p:cNvPr>
          <p:cNvCxnSpPr>
            <a:cxnSpLocks/>
          </p:cNvCxnSpPr>
          <p:nvPr/>
        </p:nvCxnSpPr>
        <p:spPr>
          <a:xfrm>
            <a:off x="2741696" y="915566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0AD4BD1-9424-7E07-1648-5AD69A36DEB8}"/>
              </a:ext>
            </a:extLst>
          </p:cNvPr>
          <p:cNvSpPr txBox="1"/>
          <p:nvPr/>
        </p:nvSpPr>
        <p:spPr>
          <a:xfrm>
            <a:off x="2738984" y="972359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8A2407-6A05-28EA-27F8-573538F43F37}"/>
              </a:ext>
            </a:extLst>
          </p:cNvPr>
          <p:cNvCxnSpPr>
            <a:cxnSpLocks/>
          </p:cNvCxnSpPr>
          <p:nvPr/>
        </p:nvCxnSpPr>
        <p:spPr>
          <a:xfrm>
            <a:off x="2709582" y="2641588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F40D3B2-5EEE-0AE0-4E86-781395E51A64}"/>
              </a:ext>
            </a:extLst>
          </p:cNvPr>
          <p:cNvSpPr txBox="1"/>
          <p:nvPr/>
        </p:nvSpPr>
        <p:spPr>
          <a:xfrm>
            <a:off x="2706870" y="2698381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269954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027E1-A1BE-7556-45F2-650561B7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F997E992-3864-0067-4B09-48FFBCF32A3E}"/>
              </a:ext>
            </a:extLst>
          </p:cNvPr>
          <p:cNvSpPr/>
          <p:nvPr/>
        </p:nvSpPr>
        <p:spPr>
          <a:xfrm>
            <a:off x="7098616" y="2108895"/>
            <a:ext cx="1508552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14288586-B4B4-12B9-4065-38E838C2C547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392B7A90-5BC5-E574-097A-8DEDFABF0B2E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F845E99-1C6C-2B61-63C4-D00B36247A4F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E039BA7D-C47B-890B-9680-0D2DAC92CAC3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r>
              <a:rPr lang="ko-KR" altLang="en-US" sz="1000" dirty="0"/>
              <a:t> </a:t>
            </a:r>
            <a:r>
              <a:rPr lang="en-US" altLang="ko-KR" sz="1000" dirty="0"/>
              <a:t>(Worker)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3F82ECEA-D342-5DF9-0BA7-2B9CF05D0563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4E42614B-FB99-D078-8A35-48862BC2D6C2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940E0DF8-428F-295C-E7ED-9F4DB4180E39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</a:p>
          <a:p>
            <a:pPr algn="ctr"/>
            <a:r>
              <a:rPr lang="en-US" altLang="ko-KR" sz="1000" dirty="0"/>
              <a:t>(Structured Data </a:t>
            </a:r>
            <a:r>
              <a:rPr lang="en-US" altLang="ko-KR" sz="1000" dirty="0">
                <a:sym typeface="Wingdings" pitchFamily="2" charset="2"/>
              </a:rPr>
              <a:t> Byte Array)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1AC1C510-3210-FDFD-A22D-DADBDD05B440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 (Worker)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E77EE259-FC7A-F34B-FD7C-CAEAFDFB7C6F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6CD5FB8A-6032-4448-CC16-C7ED3C0F943F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4D557C24-48C4-F531-0747-4CC207E8287B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D2005A41-870C-0039-DE57-29E1B9EBEAB1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2515765C-A89F-9F5A-0EE8-79578713CF78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07776F-C983-D837-D2B5-52EFFB8A77C2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1C8EB1-1354-8D59-FAD7-58EC704B93D6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34592F-FAD3-5A4F-5CCD-15CF3BA9D77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839C60-5237-FE38-7C68-C0371469408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2AD187-661D-B870-5142-0BBAB8BCB698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225569-D109-92FA-D7E4-B8A19B14085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89F9357-5610-2C03-85D6-7DCE30A1324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752020" y="915566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C0C936-1B73-186F-532A-66A197BF3496}"/>
              </a:ext>
            </a:extLst>
          </p:cNvPr>
          <p:cNvSpPr txBox="1"/>
          <p:nvPr/>
        </p:nvSpPr>
        <p:spPr>
          <a:xfrm>
            <a:off x="4749308" y="972359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DBF84BD-46CC-A232-542B-6BDD19145365}"/>
              </a:ext>
            </a:extLst>
          </p:cNvPr>
          <p:cNvCxnSpPr>
            <a:cxnSpLocks/>
          </p:cNvCxnSpPr>
          <p:nvPr/>
        </p:nvCxnSpPr>
        <p:spPr>
          <a:xfrm>
            <a:off x="4719906" y="2346112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C7F3FE4-BE1A-631F-CABB-C328E059EF3F}"/>
              </a:ext>
            </a:extLst>
          </p:cNvPr>
          <p:cNvSpPr txBox="1"/>
          <p:nvPr/>
        </p:nvSpPr>
        <p:spPr>
          <a:xfrm>
            <a:off x="4717194" y="2402905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5823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33655</TotalTime>
  <Words>789</Words>
  <Application>Microsoft Macintosh PowerPoint</Application>
  <PresentationFormat>On-screen Show (16:9)</PresentationFormat>
  <Paragraphs>391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4994</cp:revision>
  <dcterms:created xsi:type="dcterms:W3CDTF">2006-10-05T04:04:58Z</dcterms:created>
  <dcterms:modified xsi:type="dcterms:W3CDTF">2025-11-01T01:17:10Z</dcterms:modified>
</cp:coreProperties>
</file>