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29" r:id="rId2"/>
    <p:sldId id="431" r:id="rId3"/>
    <p:sldId id="433" r:id="rId4"/>
    <p:sldId id="432" r:id="rId5"/>
    <p:sldId id="430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71" autoAdjust="0"/>
    <p:restoredTop sz="87354" autoAdjust="0"/>
  </p:normalViewPr>
  <p:slideViewPr>
    <p:cSldViewPr>
      <p:cViewPr varScale="1">
        <p:scale>
          <a:sx n="132" d="100"/>
          <a:sy n="132" d="100"/>
        </p:scale>
        <p:origin x="2532" y="12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00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967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215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292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81262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Nginx Ingress Controller</a:t>
            </a:r>
            <a:endParaRPr lang="ko-KR" altLang="en-US" dirty="0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6133B965-2186-40C3-8310-51A420E789C4}"/>
              </a:ext>
            </a:extLst>
          </p:cNvPr>
          <p:cNvSpPr/>
          <p:nvPr/>
        </p:nvSpPr>
        <p:spPr>
          <a:xfrm>
            <a:off x="354044" y="1769947"/>
            <a:ext cx="1052588" cy="489130"/>
          </a:xfrm>
          <a:prstGeom prst="roundRect">
            <a:avLst>
              <a:gd name="adj" fmla="val 806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Kube API </a:t>
            </a:r>
          </a:p>
          <a:p>
            <a:pPr algn="ctr"/>
            <a:r>
              <a:rPr lang="en-US" altLang="ko-KR" sz="1200"/>
              <a:t>Server</a:t>
            </a:r>
            <a:endParaRPr lang="ko-KR" altLang="en-US" sz="12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A76CEC8-9AE1-4D62-A438-C3E2735DE7A3}"/>
              </a:ext>
            </a:extLst>
          </p:cNvPr>
          <p:cNvSpPr/>
          <p:nvPr/>
        </p:nvSpPr>
        <p:spPr>
          <a:xfrm>
            <a:off x="354044" y="3105966"/>
            <a:ext cx="1052588" cy="489130"/>
          </a:xfrm>
          <a:prstGeom prst="roundRect">
            <a:avLst>
              <a:gd name="adj" fmla="val 91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Prometheus</a:t>
            </a:r>
            <a:endParaRPr lang="ko-KR" altLang="en-US" sz="1200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A334B54C-8078-48AF-8265-FADA53E12ABF}"/>
              </a:ext>
            </a:extLst>
          </p:cNvPr>
          <p:cNvSpPr/>
          <p:nvPr/>
        </p:nvSpPr>
        <p:spPr>
          <a:xfrm>
            <a:off x="4556089" y="490685"/>
            <a:ext cx="1124464" cy="363463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Client</a:t>
            </a: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B9DB8EE3-ED5D-485F-8070-845DDAD06649}"/>
              </a:ext>
            </a:extLst>
          </p:cNvPr>
          <p:cNvSpPr/>
          <p:nvPr/>
        </p:nvSpPr>
        <p:spPr>
          <a:xfrm>
            <a:off x="5873686" y="483518"/>
            <a:ext cx="1124464" cy="363463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app Pod A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DA6E8B67-C65B-4CA2-B000-74AF8665BA12}"/>
              </a:ext>
            </a:extLst>
          </p:cNvPr>
          <p:cNvSpPr/>
          <p:nvPr/>
        </p:nvSpPr>
        <p:spPr>
          <a:xfrm>
            <a:off x="7191281" y="483976"/>
            <a:ext cx="1124464" cy="363463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app Pod B</a:t>
            </a: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76159E96-5B63-4234-AD8C-F0184670315E}"/>
              </a:ext>
            </a:extLst>
          </p:cNvPr>
          <p:cNvSpPr/>
          <p:nvPr/>
        </p:nvSpPr>
        <p:spPr>
          <a:xfrm>
            <a:off x="1526469" y="963195"/>
            <a:ext cx="7149987" cy="3509697"/>
          </a:xfrm>
          <a:prstGeom prst="roundRect">
            <a:avLst>
              <a:gd name="adj" fmla="val 376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400" b="1"/>
              <a:t>Nginx Ingress Controller Pod</a:t>
            </a:r>
            <a:endParaRPr lang="ko-KR" altLang="en-US" sz="1400" b="1"/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68F9AD81-A223-4D05-8A9B-00DD54217704}"/>
              </a:ext>
            </a:extLst>
          </p:cNvPr>
          <p:cNvSpPr/>
          <p:nvPr/>
        </p:nvSpPr>
        <p:spPr>
          <a:xfrm>
            <a:off x="4331236" y="1155161"/>
            <a:ext cx="4239450" cy="2430904"/>
          </a:xfrm>
          <a:prstGeom prst="roundRect">
            <a:avLst>
              <a:gd name="adj" fmla="val 41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Nginx</a:t>
            </a:r>
            <a:endParaRPr lang="ko-KR" altLang="en-US" sz="1400" b="1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2B1E0DF8-FE5F-4C3C-8398-FFCA7DC29090}"/>
              </a:ext>
            </a:extLst>
          </p:cNvPr>
          <p:cNvSpPr/>
          <p:nvPr/>
        </p:nvSpPr>
        <p:spPr>
          <a:xfrm>
            <a:off x="4465740" y="3017738"/>
            <a:ext cx="1741564" cy="439757"/>
          </a:xfrm>
          <a:prstGeom prst="roundRect">
            <a:avLst>
              <a:gd name="adj" fmla="val 19110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:10246/</a:t>
            </a:r>
          </a:p>
          <a:p>
            <a:r>
              <a:rPr lang="en-US" altLang="ko-KR" sz="1200"/>
              <a:t>nginx_status </a:t>
            </a:r>
          </a:p>
        </p:txBody>
      </p:sp>
      <p:sp>
        <p:nvSpPr>
          <p:cNvPr id="236" name="사각형: 둥근 모서리 235">
            <a:extLst>
              <a:ext uri="{FF2B5EF4-FFF2-40B4-BE49-F238E27FC236}">
                <a16:creationId xmlns:a16="http://schemas.microsoft.com/office/drawing/2014/main" id="{94B4B987-4AEB-4C59-B850-DA6D34771A97}"/>
              </a:ext>
            </a:extLst>
          </p:cNvPr>
          <p:cNvSpPr/>
          <p:nvPr/>
        </p:nvSpPr>
        <p:spPr>
          <a:xfrm>
            <a:off x="4465738" y="2110149"/>
            <a:ext cx="1741566" cy="466337"/>
          </a:xfrm>
          <a:prstGeom prst="roundRect">
            <a:avLst>
              <a:gd name="adj" fmla="val 14524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:10246/configuration/</a:t>
            </a:r>
          </a:p>
          <a:p>
            <a:r>
              <a:rPr lang="en-US" altLang="ko-KR" sz="1200"/>
              <a:t>[backends, servers]</a:t>
            </a:r>
            <a:endParaRPr lang="ko-KR" altLang="en-US" sz="12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E1EB2F0-F130-43BF-AB8B-9414EAD07553}"/>
              </a:ext>
            </a:extLst>
          </p:cNvPr>
          <p:cNvSpPr/>
          <p:nvPr/>
        </p:nvSpPr>
        <p:spPr>
          <a:xfrm>
            <a:off x="4465740" y="2576486"/>
            <a:ext cx="1741564" cy="441846"/>
          </a:xfrm>
          <a:prstGeom prst="roundRect">
            <a:avLst>
              <a:gd name="adj" fmla="val 19110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:10246/</a:t>
            </a:r>
          </a:p>
          <a:p>
            <a:r>
              <a:rPr lang="en-US" altLang="ko-KR" sz="1200"/>
              <a:t>healthz 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2323ECB-AF40-49C3-BD44-988540CAD053}"/>
              </a:ext>
            </a:extLst>
          </p:cNvPr>
          <p:cNvSpPr/>
          <p:nvPr/>
        </p:nvSpPr>
        <p:spPr>
          <a:xfrm>
            <a:off x="2683881" y="3767433"/>
            <a:ext cx="782846" cy="450432"/>
          </a:xfrm>
          <a:prstGeom prst="roundRect">
            <a:avLst>
              <a:gd name="adj" fmla="val 139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/proc (procfs)</a:t>
            </a:r>
            <a:endParaRPr lang="ko-KR" altLang="en-US" sz="120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63E86B2-2124-4989-9233-29DF518955DB}"/>
              </a:ext>
            </a:extLst>
          </p:cNvPr>
          <p:cNvSpPr/>
          <p:nvPr/>
        </p:nvSpPr>
        <p:spPr>
          <a:xfrm>
            <a:off x="3591901" y="3767433"/>
            <a:ext cx="1588950" cy="450432"/>
          </a:xfrm>
          <a:prstGeom prst="roundRect">
            <a:avLst>
              <a:gd name="adj" fmla="val 1211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/tmp/prometheus-nginx.socket</a:t>
            </a:r>
            <a:endParaRPr lang="ko-KR" altLang="en-US" sz="1200"/>
          </a:p>
        </p:txBody>
      </p:sp>
      <p:sp>
        <p:nvSpPr>
          <p:cNvPr id="237" name="사각형: 둥근 모서리 236">
            <a:extLst>
              <a:ext uri="{FF2B5EF4-FFF2-40B4-BE49-F238E27FC236}">
                <a16:creationId xmlns:a16="http://schemas.microsoft.com/office/drawing/2014/main" id="{41CF082C-4079-4C3D-8B6F-4C3A296D899C}"/>
              </a:ext>
            </a:extLst>
          </p:cNvPr>
          <p:cNvSpPr/>
          <p:nvPr/>
        </p:nvSpPr>
        <p:spPr>
          <a:xfrm>
            <a:off x="1648412" y="1073264"/>
            <a:ext cx="2523010" cy="2594698"/>
          </a:xfrm>
          <a:prstGeom prst="roundRect">
            <a:avLst>
              <a:gd name="adj" fmla="val 35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Nginx Ingress Controller </a:t>
            </a:r>
          </a:p>
          <a:p>
            <a:pPr algn="ctr"/>
            <a:r>
              <a:rPr lang="en-US" altLang="ko-KR" sz="1400" b="1"/>
              <a:t>(Leader or Non-leader)</a:t>
            </a:r>
            <a:endParaRPr lang="ko-KR" altLang="en-US" sz="1400" b="1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2648EF2-47D1-46EA-A6C6-E7EDA388E97C}"/>
              </a:ext>
            </a:extLst>
          </p:cNvPr>
          <p:cNvGrpSpPr/>
          <p:nvPr/>
        </p:nvGrpSpPr>
        <p:grpSpPr>
          <a:xfrm>
            <a:off x="1785455" y="1647484"/>
            <a:ext cx="1003708" cy="734055"/>
            <a:chOff x="2880900" y="2460170"/>
            <a:chExt cx="1357808" cy="901775"/>
          </a:xfrm>
        </p:grpSpPr>
        <p:sp>
          <p:nvSpPr>
            <p:cNvPr id="242" name="사각형: 둥근 모서리 241">
              <a:extLst>
                <a:ext uri="{FF2B5EF4-FFF2-40B4-BE49-F238E27FC236}">
                  <a16:creationId xmlns:a16="http://schemas.microsoft.com/office/drawing/2014/main" id="{38C32A90-447A-4BAB-8F2C-8FBDA366DE32}"/>
                </a:ext>
              </a:extLst>
            </p:cNvPr>
            <p:cNvSpPr/>
            <p:nvPr/>
          </p:nvSpPr>
          <p:spPr>
            <a:xfrm>
              <a:off x="2880900" y="2460170"/>
              <a:ext cx="1357808" cy="901775"/>
            </a:xfrm>
            <a:prstGeom prst="roundRect">
              <a:avLst>
                <a:gd name="adj" fmla="val 844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 b="1"/>
                <a:t>Store</a:t>
              </a:r>
              <a:endParaRPr lang="ko-KR" altLang="en-US" sz="1200" b="1"/>
            </a:p>
          </p:txBody>
        </p:sp>
        <p:sp>
          <p:nvSpPr>
            <p:cNvPr id="244" name="사각형: 둥근 모서리 243">
              <a:extLst>
                <a:ext uri="{FF2B5EF4-FFF2-40B4-BE49-F238E27FC236}">
                  <a16:creationId xmlns:a16="http://schemas.microsoft.com/office/drawing/2014/main" id="{3659B64B-8DE2-4BDF-849A-D964DBFF07DC}"/>
                </a:ext>
              </a:extLst>
            </p:cNvPr>
            <p:cNvSpPr/>
            <p:nvPr/>
          </p:nvSpPr>
          <p:spPr>
            <a:xfrm>
              <a:off x="3007324" y="2571750"/>
              <a:ext cx="1104960" cy="432049"/>
            </a:xfrm>
            <a:prstGeom prst="roundRect">
              <a:avLst>
                <a:gd name="adj" fmla="val 1219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client-go</a:t>
              </a:r>
              <a:endParaRPr lang="ko-KR" altLang="en-US" sz="1200"/>
            </a:p>
          </p:txBody>
        </p: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3408C6A-E44E-4249-9891-91255735842D}"/>
              </a:ext>
            </a:extLst>
          </p:cNvPr>
          <p:cNvSpPr/>
          <p:nvPr/>
        </p:nvSpPr>
        <p:spPr>
          <a:xfrm>
            <a:off x="3081600" y="3092261"/>
            <a:ext cx="944970" cy="516539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Metric</a:t>
            </a:r>
          </a:p>
          <a:p>
            <a:pPr algn="ctr"/>
            <a:r>
              <a:rPr lang="en-US" altLang="ko-KR" sz="1200"/>
              <a:t>Collector</a:t>
            </a:r>
            <a:endParaRPr lang="ko-KR" altLang="en-US" sz="12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2E4D7C0-EE8E-46CE-B621-6B4C3602335C}"/>
              </a:ext>
            </a:extLst>
          </p:cNvPr>
          <p:cNvSpPr/>
          <p:nvPr/>
        </p:nvSpPr>
        <p:spPr>
          <a:xfrm>
            <a:off x="3081599" y="1756243"/>
            <a:ext cx="944970" cy="516539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Ingress Sync</a:t>
            </a:r>
            <a:endParaRPr lang="ko-KR" altLang="en-US" sz="120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AAEC1A2-1FF1-46CE-9C2B-740C248EF18F}"/>
              </a:ext>
            </a:extLst>
          </p:cNvPr>
          <p:cNvCxnSpPr>
            <a:cxnSpLocks/>
            <a:stCxn id="242" idx="3"/>
            <a:endCxn id="37" idx="1"/>
          </p:cNvCxnSpPr>
          <p:nvPr/>
        </p:nvCxnSpPr>
        <p:spPr>
          <a:xfrm>
            <a:off x="2789163" y="2014512"/>
            <a:ext cx="292436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781D721-61BD-4174-A590-5A9B11283E44}"/>
              </a:ext>
            </a:extLst>
          </p:cNvPr>
          <p:cNvCxnSpPr>
            <a:cxnSpLocks/>
            <a:stCxn id="37" idx="3"/>
            <a:endCxn id="236" idx="1"/>
          </p:cNvCxnSpPr>
          <p:nvPr/>
        </p:nvCxnSpPr>
        <p:spPr>
          <a:xfrm>
            <a:off x="4026569" y="2014513"/>
            <a:ext cx="439169" cy="32880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59D0AD7F-34EB-4208-9232-C4A53801FD9B}"/>
              </a:ext>
            </a:extLst>
          </p:cNvPr>
          <p:cNvSpPr/>
          <p:nvPr/>
        </p:nvSpPr>
        <p:spPr>
          <a:xfrm>
            <a:off x="4465740" y="1503236"/>
            <a:ext cx="1741564" cy="360039"/>
          </a:xfrm>
          <a:prstGeom prst="roundRect">
            <a:avLst>
              <a:gd name="adj" fmla="val 19110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/app</a:t>
            </a:r>
            <a:endParaRPr lang="ko-KR" altLang="en-US" sz="120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5E2DB36-7E46-4BD7-911D-7562E3780029}"/>
              </a:ext>
            </a:extLst>
          </p:cNvPr>
          <p:cNvCxnSpPr>
            <a:cxnSpLocks/>
            <a:stCxn id="22" idx="2"/>
            <a:endCxn id="26" idx="0"/>
          </p:cNvCxnSpPr>
          <p:nvPr/>
        </p:nvCxnSpPr>
        <p:spPr>
          <a:xfrm flipH="1">
            <a:off x="3075304" y="3608800"/>
            <a:ext cx="478781" cy="158633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사각형: 둥근 모서리 271">
            <a:extLst>
              <a:ext uri="{FF2B5EF4-FFF2-40B4-BE49-F238E27FC236}">
                <a16:creationId xmlns:a16="http://schemas.microsoft.com/office/drawing/2014/main" id="{2B02C52A-C3E8-4D9C-8956-DAB9B4232F7E}"/>
              </a:ext>
            </a:extLst>
          </p:cNvPr>
          <p:cNvSpPr/>
          <p:nvPr/>
        </p:nvSpPr>
        <p:spPr>
          <a:xfrm rot="16200000">
            <a:off x="7280541" y="2284244"/>
            <a:ext cx="1960900" cy="398882"/>
          </a:xfrm>
          <a:prstGeom prst="roundRect">
            <a:avLst>
              <a:gd name="adj" fmla="val 1851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Backend, Certificate </a:t>
            </a:r>
          </a:p>
          <a:p>
            <a:pPr algn="ctr"/>
            <a:r>
              <a:rPr lang="en-US" altLang="ko-KR" sz="1200" b="1"/>
              <a:t>Shared Memory</a:t>
            </a:r>
          </a:p>
        </p:txBody>
      </p:sp>
      <p:cxnSp>
        <p:nvCxnSpPr>
          <p:cNvPr id="285" name="직선 화살표 연결선 284">
            <a:extLst>
              <a:ext uri="{FF2B5EF4-FFF2-40B4-BE49-F238E27FC236}">
                <a16:creationId xmlns:a16="http://schemas.microsoft.com/office/drawing/2014/main" id="{7AD63DC0-5832-4767-BCA9-E08374D4457F}"/>
              </a:ext>
            </a:extLst>
          </p:cNvPr>
          <p:cNvCxnSpPr>
            <a:cxnSpLocks/>
            <a:stCxn id="337" idx="3"/>
            <a:endCxn id="19" idx="1"/>
          </p:cNvCxnSpPr>
          <p:nvPr/>
        </p:nvCxnSpPr>
        <p:spPr>
          <a:xfrm>
            <a:off x="4026569" y="2680804"/>
            <a:ext cx="439171" cy="116605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사각형: 둥근 모서리 336">
            <a:extLst>
              <a:ext uri="{FF2B5EF4-FFF2-40B4-BE49-F238E27FC236}">
                <a16:creationId xmlns:a16="http://schemas.microsoft.com/office/drawing/2014/main" id="{38A723FC-583B-4106-854F-B32AD5CB9CBC}"/>
              </a:ext>
            </a:extLst>
          </p:cNvPr>
          <p:cNvSpPr/>
          <p:nvPr/>
        </p:nvSpPr>
        <p:spPr>
          <a:xfrm>
            <a:off x="3081599" y="2422534"/>
            <a:ext cx="944970" cy="516539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Healthz</a:t>
            </a:r>
            <a:endParaRPr lang="ko-KR" altLang="en-US" sz="120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817D038-8A84-4FBB-976F-C23494877D28}"/>
              </a:ext>
            </a:extLst>
          </p:cNvPr>
          <p:cNvCxnSpPr>
            <a:cxnSpLocks/>
            <a:stCxn id="22" idx="3"/>
            <a:endCxn id="144" idx="1"/>
          </p:cNvCxnSpPr>
          <p:nvPr/>
        </p:nvCxnSpPr>
        <p:spPr>
          <a:xfrm flipV="1">
            <a:off x="4026570" y="3237617"/>
            <a:ext cx="439170" cy="112914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6604724-CCA8-4396-ADA3-752A404BB118}"/>
              </a:ext>
            </a:extLst>
          </p:cNvPr>
          <p:cNvCxnSpPr>
            <a:cxnSpLocks/>
            <a:stCxn id="22" idx="2"/>
            <a:endCxn id="40" idx="0"/>
          </p:cNvCxnSpPr>
          <p:nvPr/>
        </p:nvCxnSpPr>
        <p:spPr>
          <a:xfrm>
            <a:off x="3554085" y="3608800"/>
            <a:ext cx="832291" cy="158633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C238D784-A77C-490B-A5E0-FF4EDA21DA7F}"/>
              </a:ext>
            </a:extLst>
          </p:cNvPr>
          <p:cNvCxnSpPr>
            <a:cxnSpLocks/>
            <a:stCxn id="119" idx="2"/>
            <a:endCxn id="102" idx="0"/>
          </p:cNvCxnSpPr>
          <p:nvPr/>
        </p:nvCxnSpPr>
        <p:spPr>
          <a:xfrm>
            <a:off x="5118321" y="854148"/>
            <a:ext cx="218201" cy="649088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07B21D4-25C2-49E4-9D30-3DBD2FC88E6C}"/>
              </a:ext>
            </a:extLst>
          </p:cNvPr>
          <p:cNvCxnSpPr>
            <a:cxnSpLocks/>
            <a:stCxn id="441" idx="1"/>
            <a:endCxn id="20" idx="3"/>
          </p:cNvCxnSpPr>
          <p:nvPr/>
        </p:nvCxnSpPr>
        <p:spPr>
          <a:xfrm flipH="1">
            <a:off x="1406632" y="3350531"/>
            <a:ext cx="384516" cy="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직선 화살표 연결선 358">
            <a:extLst>
              <a:ext uri="{FF2B5EF4-FFF2-40B4-BE49-F238E27FC236}">
                <a16:creationId xmlns:a16="http://schemas.microsoft.com/office/drawing/2014/main" id="{7BE19C43-C0B8-48F1-82EA-21340FC38584}"/>
              </a:ext>
            </a:extLst>
          </p:cNvPr>
          <p:cNvCxnSpPr>
            <a:cxnSpLocks/>
            <a:stCxn id="140" idx="3"/>
            <a:endCxn id="242" idx="1"/>
          </p:cNvCxnSpPr>
          <p:nvPr/>
        </p:nvCxnSpPr>
        <p:spPr>
          <a:xfrm>
            <a:off x="1406632" y="2014512"/>
            <a:ext cx="378823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사각형: 둥근 모서리 440">
            <a:extLst>
              <a:ext uri="{FF2B5EF4-FFF2-40B4-BE49-F238E27FC236}">
                <a16:creationId xmlns:a16="http://schemas.microsoft.com/office/drawing/2014/main" id="{078844A7-8EFF-4D2F-A2B3-D4A457367780}"/>
              </a:ext>
            </a:extLst>
          </p:cNvPr>
          <p:cNvSpPr/>
          <p:nvPr/>
        </p:nvSpPr>
        <p:spPr>
          <a:xfrm>
            <a:off x="1791148" y="3170511"/>
            <a:ext cx="998015" cy="360039"/>
          </a:xfrm>
          <a:prstGeom prst="roundRect">
            <a:avLst>
              <a:gd name="adj" fmla="val 19110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:10254/</a:t>
            </a:r>
          </a:p>
          <a:p>
            <a:r>
              <a:rPr lang="en-US" altLang="ko-KR" sz="1200"/>
              <a:t>metrics</a:t>
            </a:r>
          </a:p>
        </p:txBody>
      </p:sp>
      <p:sp>
        <p:nvSpPr>
          <p:cNvPr id="472" name="사각형: 둥근 모서리 471">
            <a:extLst>
              <a:ext uri="{FF2B5EF4-FFF2-40B4-BE49-F238E27FC236}">
                <a16:creationId xmlns:a16="http://schemas.microsoft.com/office/drawing/2014/main" id="{FDF8E4AB-0007-49BC-9B22-CB3CEFB189B4}"/>
              </a:ext>
            </a:extLst>
          </p:cNvPr>
          <p:cNvSpPr/>
          <p:nvPr/>
        </p:nvSpPr>
        <p:spPr>
          <a:xfrm>
            <a:off x="1791148" y="2499924"/>
            <a:ext cx="998015" cy="360039"/>
          </a:xfrm>
          <a:prstGeom prst="roundRect">
            <a:avLst>
              <a:gd name="adj" fmla="val 19110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:10254/</a:t>
            </a:r>
          </a:p>
          <a:p>
            <a:r>
              <a:rPr lang="en-US" altLang="ko-KR" sz="1200"/>
              <a:t>healthz </a:t>
            </a:r>
            <a:endParaRPr lang="ko-KR" altLang="en-US" sz="1200"/>
          </a:p>
        </p:txBody>
      </p:sp>
      <p:cxnSp>
        <p:nvCxnSpPr>
          <p:cNvPr id="483" name="직선 화살표 연결선 482">
            <a:extLst>
              <a:ext uri="{FF2B5EF4-FFF2-40B4-BE49-F238E27FC236}">
                <a16:creationId xmlns:a16="http://schemas.microsoft.com/office/drawing/2014/main" id="{DAAF6AAC-AEA1-4398-818C-5AF53C78DFD8}"/>
              </a:ext>
            </a:extLst>
          </p:cNvPr>
          <p:cNvCxnSpPr>
            <a:cxnSpLocks/>
            <a:stCxn id="472" idx="3"/>
            <a:endCxn id="337" idx="1"/>
          </p:cNvCxnSpPr>
          <p:nvPr/>
        </p:nvCxnSpPr>
        <p:spPr>
          <a:xfrm>
            <a:off x="2789163" y="2679944"/>
            <a:ext cx="292436" cy="86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직선 화살표 연결선 488">
            <a:extLst>
              <a:ext uri="{FF2B5EF4-FFF2-40B4-BE49-F238E27FC236}">
                <a16:creationId xmlns:a16="http://schemas.microsoft.com/office/drawing/2014/main" id="{C8758275-7751-4F74-BA8E-0363CA1B6789}"/>
              </a:ext>
            </a:extLst>
          </p:cNvPr>
          <p:cNvCxnSpPr>
            <a:cxnSpLocks/>
            <a:stCxn id="22" idx="1"/>
            <a:endCxn id="441" idx="3"/>
          </p:cNvCxnSpPr>
          <p:nvPr/>
        </p:nvCxnSpPr>
        <p:spPr>
          <a:xfrm flipH="1">
            <a:off x="2789163" y="3350531"/>
            <a:ext cx="292437" cy="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사각형: 둥근 모서리 500">
            <a:extLst>
              <a:ext uri="{FF2B5EF4-FFF2-40B4-BE49-F238E27FC236}">
                <a16:creationId xmlns:a16="http://schemas.microsoft.com/office/drawing/2014/main" id="{E69348EF-183C-4680-97B3-4B9A3BEAD74E}"/>
              </a:ext>
            </a:extLst>
          </p:cNvPr>
          <p:cNvSpPr/>
          <p:nvPr/>
        </p:nvSpPr>
        <p:spPr>
          <a:xfrm>
            <a:off x="6433424" y="3111663"/>
            <a:ext cx="1233418" cy="353798"/>
          </a:xfrm>
          <a:prstGeom prst="roundRect">
            <a:avLst>
              <a:gd name="adj" fmla="val 1851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HTTP Stub Status Module</a:t>
            </a:r>
          </a:p>
        </p:txBody>
      </p:sp>
      <p:cxnSp>
        <p:nvCxnSpPr>
          <p:cNvPr id="528" name="직선 화살표 연결선 527">
            <a:extLst>
              <a:ext uri="{FF2B5EF4-FFF2-40B4-BE49-F238E27FC236}">
                <a16:creationId xmlns:a16="http://schemas.microsoft.com/office/drawing/2014/main" id="{1C7683AD-6C77-4B2B-A5FB-AB757AC98E02}"/>
              </a:ext>
            </a:extLst>
          </p:cNvPr>
          <p:cNvCxnSpPr>
            <a:cxnSpLocks/>
            <a:stCxn id="144" idx="3"/>
            <a:endCxn id="501" idx="1"/>
          </p:cNvCxnSpPr>
          <p:nvPr/>
        </p:nvCxnSpPr>
        <p:spPr>
          <a:xfrm>
            <a:off x="6207304" y="3237617"/>
            <a:ext cx="226120" cy="50945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7" name="사각형: 둥근 모서리 536">
            <a:extLst>
              <a:ext uri="{FF2B5EF4-FFF2-40B4-BE49-F238E27FC236}">
                <a16:creationId xmlns:a16="http://schemas.microsoft.com/office/drawing/2014/main" id="{DA3CCFA4-FB3A-4931-BF2A-192780FAF215}"/>
              </a:ext>
            </a:extLst>
          </p:cNvPr>
          <p:cNvSpPr/>
          <p:nvPr/>
        </p:nvSpPr>
        <p:spPr>
          <a:xfrm>
            <a:off x="6333358" y="1503237"/>
            <a:ext cx="1424628" cy="1488360"/>
          </a:xfrm>
          <a:prstGeom prst="roundRect">
            <a:avLst>
              <a:gd name="adj" fmla="val 909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b="1"/>
              <a:t>Lua 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7AF9B5C-2EA4-4B6B-BDE1-7694841B00D7}"/>
              </a:ext>
            </a:extLst>
          </p:cNvPr>
          <p:cNvGrpSpPr/>
          <p:nvPr/>
        </p:nvGrpSpPr>
        <p:grpSpPr>
          <a:xfrm>
            <a:off x="6433424" y="1586625"/>
            <a:ext cx="1238133" cy="1137181"/>
            <a:chOff x="6433424" y="1586624"/>
            <a:chExt cx="1238133" cy="1427838"/>
          </a:xfrm>
        </p:grpSpPr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E40D7D5A-81B4-4C61-81EA-7FE1930C6112}"/>
                </a:ext>
              </a:extLst>
            </p:cNvPr>
            <p:cNvSpPr/>
            <p:nvPr/>
          </p:nvSpPr>
          <p:spPr>
            <a:xfrm>
              <a:off x="6438137" y="2305181"/>
              <a:ext cx="1233420" cy="360039"/>
            </a:xfrm>
            <a:prstGeom prst="roundRect">
              <a:avLst>
                <a:gd name="adj" fmla="val 18519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Configuration</a:t>
              </a: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25F5CB1E-1470-49C3-98C8-C49126FBC353}"/>
                </a:ext>
              </a:extLst>
            </p:cNvPr>
            <p:cNvSpPr/>
            <p:nvPr/>
          </p:nvSpPr>
          <p:spPr>
            <a:xfrm>
              <a:off x="6438137" y="1949658"/>
              <a:ext cx="1233420" cy="360039"/>
            </a:xfrm>
            <a:prstGeom prst="roundRect">
              <a:avLst>
                <a:gd name="adj" fmla="val 16212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Certificate</a:t>
              </a:r>
            </a:p>
          </p:txBody>
        </p:sp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E63B818F-A4B2-4F6E-AE03-C28E040CA9D1}"/>
                </a:ext>
              </a:extLst>
            </p:cNvPr>
            <p:cNvSpPr/>
            <p:nvPr/>
          </p:nvSpPr>
          <p:spPr>
            <a:xfrm>
              <a:off x="6433424" y="1586624"/>
              <a:ext cx="1233418" cy="366645"/>
            </a:xfrm>
            <a:prstGeom prst="roundRect">
              <a:avLst>
                <a:gd name="adj" fmla="val 19118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Balancer</a:t>
              </a:r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25E03B8C-A7BE-4024-A3FC-552CE493C38A}"/>
                </a:ext>
              </a:extLst>
            </p:cNvPr>
            <p:cNvSpPr/>
            <p:nvPr/>
          </p:nvSpPr>
          <p:spPr>
            <a:xfrm>
              <a:off x="6438137" y="2654423"/>
              <a:ext cx="1233420" cy="360039"/>
            </a:xfrm>
            <a:prstGeom prst="roundRect">
              <a:avLst>
                <a:gd name="adj" fmla="val 18519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Monitor</a:t>
              </a:r>
            </a:p>
          </p:txBody>
        </p:sp>
      </p:grp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8F4054C2-13EF-484D-8323-3DCA5DC1B6EB}"/>
              </a:ext>
            </a:extLst>
          </p:cNvPr>
          <p:cNvCxnSpPr>
            <a:cxnSpLocks/>
            <a:stCxn id="236" idx="3"/>
            <a:endCxn id="64" idx="1"/>
          </p:cNvCxnSpPr>
          <p:nvPr/>
        </p:nvCxnSpPr>
        <p:spPr>
          <a:xfrm flipV="1">
            <a:off x="6207304" y="2302283"/>
            <a:ext cx="230833" cy="4103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C48922E-8E3F-4DAF-887B-D4C9B8684DC8}"/>
              </a:ext>
            </a:extLst>
          </p:cNvPr>
          <p:cNvCxnSpPr>
            <a:cxnSpLocks/>
            <a:stCxn id="91" idx="1"/>
            <a:endCxn id="40" idx="3"/>
          </p:cNvCxnSpPr>
          <p:nvPr/>
        </p:nvCxnSpPr>
        <p:spPr>
          <a:xfrm flipH="1">
            <a:off x="5180851" y="2580432"/>
            <a:ext cx="1257286" cy="1412217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6D0EE204-D55B-45EE-886D-9B596B1E5AEF}"/>
              </a:ext>
            </a:extLst>
          </p:cNvPr>
          <p:cNvCxnSpPr>
            <a:cxnSpLocks/>
            <a:stCxn id="102" idx="3"/>
            <a:endCxn id="97" idx="1"/>
          </p:cNvCxnSpPr>
          <p:nvPr/>
        </p:nvCxnSpPr>
        <p:spPr>
          <a:xfrm>
            <a:off x="6207304" y="1683256"/>
            <a:ext cx="226120" cy="49374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955DDF85-C837-4ECE-BDB5-97F3B50DF794}"/>
              </a:ext>
            </a:extLst>
          </p:cNvPr>
          <p:cNvCxnSpPr>
            <a:cxnSpLocks/>
            <a:stCxn id="102" idx="3"/>
            <a:endCxn id="91" idx="1"/>
          </p:cNvCxnSpPr>
          <p:nvPr/>
        </p:nvCxnSpPr>
        <p:spPr>
          <a:xfrm>
            <a:off x="6207304" y="1683256"/>
            <a:ext cx="230833" cy="897176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화살표 연결선 272">
            <a:extLst>
              <a:ext uri="{FF2B5EF4-FFF2-40B4-BE49-F238E27FC236}">
                <a16:creationId xmlns:a16="http://schemas.microsoft.com/office/drawing/2014/main" id="{E326EF4B-18CC-4A5E-8239-DFF4D5CC7012}"/>
              </a:ext>
            </a:extLst>
          </p:cNvPr>
          <p:cNvCxnSpPr>
            <a:cxnSpLocks/>
            <a:endCxn id="97" idx="3"/>
          </p:cNvCxnSpPr>
          <p:nvPr/>
        </p:nvCxnSpPr>
        <p:spPr>
          <a:xfrm flipH="1">
            <a:off x="7666842" y="1732630"/>
            <a:ext cx="39470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화살표 연결선 280">
            <a:extLst>
              <a:ext uri="{FF2B5EF4-FFF2-40B4-BE49-F238E27FC236}">
                <a16:creationId xmlns:a16="http://schemas.microsoft.com/office/drawing/2014/main" id="{DF167C2D-5CD1-4DDC-90AF-AB816A16FC01}"/>
              </a:ext>
            </a:extLst>
          </p:cNvPr>
          <p:cNvCxnSpPr>
            <a:cxnSpLocks/>
            <a:stCxn id="64" idx="3"/>
            <a:endCxn id="272" idx="0"/>
          </p:cNvCxnSpPr>
          <p:nvPr/>
        </p:nvCxnSpPr>
        <p:spPr>
          <a:xfrm>
            <a:off x="7671557" y="2302283"/>
            <a:ext cx="389993" cy="18140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4CE6165C-716C-4020-B63E-93D198F3C2F6}"/>
              </a:ext>
            </a:extLst>
          </p:cNvPr>
          <p:cNvCxnSpPr>
            <a:cxnSpLocks/>
            <a:stCxn id="97" idx="0"/>
            <a:endCxn id="129" idx="2"/>
          </p:cNvCxnSpPr>
          <p:nvPr/>
        </p:nvCxnSpPr>
        <p:spPr>
          <a:xfrm flipH="1" flipV="1">
            <a:off x="6435918" y="846981"/>
            <a:ext cx="614215" cy="739644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0C5B76D2-9ECA-417B-9F89-BE10BF76E83A}"/>
              </a:ext>
            </a:extLst>
          </p:cNvPr>
          <p:cNvCxnSpPr>
            <a:cxnSpLocks/>
            <a:stCxn id="97" idx="0"/>
            <a:endCxn id="133" idx="2"/>
          </p:cNvCxnSpPr>
          <p:nvPr/>
        </p:nvCxnSpPr>
        <p:spPr>
          <a:xfrm flipV="1">
            <a:off x="7050133" y="847439"/>
            <a:ext cx="703380" cy="739186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직선 화살표 연결선 549">
            <a:extLst>
              <a:ext uri="{FF2B5EF4-FFF2-40B4-BE49-F238E27FC236}">
                <a16:creationId xmlns:a16="http://schemas.microsoft.com/office/drawing/2014/main" id="{54B7B654-D3EF-4BEE-8450-F8EA54E62097}"/>
              </a:ext>
            </a:extLst>
          </p:cNvPr>
          <p:cNvCxnSpPr>
            <a:cxnSpLocks/>
          </p:cNvCxnSpPr>
          <p:nvPr/>
        </p:nvCxnSpPr>
        <p:spPr>
          <a:xfrm>
            <a:off x="1966479" y="4654628"/>
            <a:ext cx="384517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사각형: 둥근 모서리 551">
            <a:extLst>
              <a:ext uri="{FF2B5EF4-FFF2-40B4-BE49-F238E27FC236}">
                <a16:creationId xmlns:a16="http://schemas.microsoft.com/office/drawing/2014/main" id="{54D56402-3AF8-4D6E-8ACD-78D154106AAE}"/>
              </a:ext>
            </a:extLst>
          </p:cNvPr>
          <p:cNvSpPr/>
          <p:nvPr/>
        </p:nvSpPr>
        <p:spPr>
          <a:xfrm>
            <a:off x="2330418" y="4472896"/>
            <a:ext cx="1161462" cy="363463"/>
          </a:xfrm>
          <a:prstGeom prst="roundRect">
            <a:avLst>
              <a:gd name="adj" fmla="val 8441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App Packet</a:t>
            </a:r>
          </a:p>
        </p:txBody>
      </p:sp>
      <p:cxnSp>
        <p:nvCxnSpPr>
          <p:cNvPr id="553" name="직선 화살표 연결선 552">
            <a:extLst>
              <a:ext uri="{FF2B5EF4-FFF2-40B4-BE49-F238E27FC236}">
                <a16:creationId xmlns:a16="http://schemas.microsoft.com/office/drawing/2014/main" id="{7F8EE3C9-71BE-45CA-B80C-8BB0F3EE9D56}"/>
              </a:ext>
            </a:extLst>
          </p:cNvPr>
          <p:cNvCxnSpPr>
            <a:cxnSpLocks/>
          </p:cNvCxnSpPr>
          <p:nvPr/>
        </p:nvCxnSpPr>
        <p:spPr>
          <a:xfrm>
            <a:off x="3550655" y="4654628"/>
            <a:ext cx="384517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사각형: 둥근 모서리 553">
            <a:extLst>
              <a:ext uri="{FF2B5EF4-FFF2-40B4-BE49-F238E27FC236}">
                <a16:creationId xmlns:a16="http://schemas.microsoft.com/office/drawing/2014/main" id="{8E68871C-7BA9-4AA1-9845-E7A2420F199C}"/>
              </a:ext>
            </a:extLst>
          </p:cNvPr>
          <p:cNvSpPr/>
          <p:nvPr/>
        </p:nvSpPr>
        <p:spPr>
          <a:xfrm>
            <a:off x="3914594" y="4472896"/>
            <a:ext cx="1161462" cy="363463"/>
          </a:xfrm>
          <a:prstGeom prst="roundRect">
            <a:avLst>
              <a:gd name="adj" fmla="val 8441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Nginx Config </a:t>
            </a:r>
          </a:p>
        </p:txBody>
      </p:sp>
      <p:cxnSp>
        <p:nvCxnSpPr>
          <p:cNvPr id="555" name="직선 화살표 연결선 554">
            <a:extLst>
              <a:ext uri="{FF2B5EF4-FFF2-40B4-BE49-F238E27FC236}">
                <a16:creationId xmlns:a16="http://schemas.microsoft.com/office/drawing/2014/main" id="{6369851D-A42E-4AB9-A9F8-DE0F43F341A8}"/>
              </a:ext>
            </a:extLst>
          </p:cNvPr>
          <p:cNvCxnSpPr>
            <a:cxnSpLocks/>
          </p:cNvCxnSpPr>
          <p:nvPr/>
        </p:nvCxnSpPr>
        <p:spPr>
          <a:xfrm>
            <a:off x="5206839" y="4654628"/>
            <a:ext cx="384517" cy="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6" name="사각형: 둥근 모서리 555">
            <a:extLst>
              <a:ext uri="{FF2B5EF4-FFF2-40B4-BE49-F238E27FC236}">
                <a16:creationId xmlns:a16="http://schemas.microsoft.com/office/drawing/2014/main" id="{BE0C53E0-24F0-4895-9B55-02B458334C06}"/>
              </a:ext>
            </a:extLst>
          </p:cNvPr>
          <p:cNvSpPr/>
          <p:nvPr/>
        </p:nvSpPr>
        <p:spPr>
          <a:xfrm>
            <a:off x="5570778" y="4472896"/>
            <a:ext cx="1161462" cy="363463"/>
          </a:xfrm>
          <a:prstGeom prst="roundRect">
            <a:avLst>
              <a:gd name="adj" fmla="val 8441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Nginx Metric</a:t>
            </a:r>
          </a:p>
        </p:txBody>
      </p:sp>
      <p:cxnSp>
        <p:nvCxnSpPr>
          <p:cNvPr id="557" name="직선 화살표 연결선 556">
            <a:extLst>
              <a:ext uri="{FF2B5EF4-FFF2-40B4-BE49-F238E27FC236}">
                <a16:creationId xmlns:a16="http://schemas.microsoft.com/office/drawing/2014/main" id="{D94CC75B-FE55-41D7-98BA-5A454F1A7CD0}"/>
              </a:ext>
            </a:extLst>
          </p:cNvPr>
          <p:cNvCxnSpPr>
            <a:cxnSpLocks/>
          </p:cNvCxnSpPr>
          <p:nvPr/>
        </p:nvCxnSpPr>
        <p:spPr>
          <a:xfrm>
            <a:off x="6804246" y="4654628"/>
            <a:ext cx="384517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사각형: 둥근 모서리 557">
            <a:extLst>
              <a:ext uri="{FF2B5EF4-FFF2-40B4-BE49-F238E27FC236}">
                <a16:creationId xmlns:a16="http://schemas.microsoft.com/office/drawing/2014/main" id="{A187A017-761B-449A-8846-91B5FF8C087D}"/>
              </a:ext>
            </a:extLst>
          </p:cNvPr>
          <p:cNvSpPr/>
          <p:nvPr/>
        </p:nvSpPr>
        <p:spPr>
          <a:xfrm>
            <a:off x="7168184" y="4472896"/>
            <a:ext cx="1620723" cy="363463"/>
          </a:xfrm>
          <a:prstGeom prst="roundRect">
            <a:avLst>
              <a:gd name="adj" fmla="val 8441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Nginx Health Check</a:t>
            </a:r>
          </a:p>
        </p:txBody>
      </p:sp>
      <p:sp>
        <p:nvSpPr>
          <p:cNvPr id="561" name="사각형: 둥근 모서리 560">
            <a:extLst>
              <a:ext uri="{FF2B5EF4-FFF2-40B4-BE49-F238E27FC236}">
                <a16:creationId xmlns:a16="http://schemas.microsoft.com/office/drawing/2014/main" id="{B965AE0B-5BBD-43DB-8694-68388EEEEA25}"/>
              </a:ext>
            </a:extLst>
          </p:cNvPr>
          <p:cNvSpPr/>
          <p:nvPr/>
        </p:nvSpPr>
        <p:spPr>
          <a:xfrm>
            <a:off x="7330075" y="1175480"/>
            <a:ext cx="1161462" cy="492528"/>
          </a:xfrm>
          <a:prstGeom prst="roundRect">
            <a:avLst>
              <a:gd name="adj" fmla="val 8441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Service,</a:t>
            </a:r>
          </a:p>
          <a:p>
            <a:pPr algn="ctr"/>
            <a:r>
              <a:rPr lang="en-US" altLang="ko-KR" sz="1200"/>
              <a:t>Endpoint</a:t>
            </a:r>
          </a:p>
          <a:p>
            <a:pPr algn="ctr"/>
            <a:r>
              <a:rPr lang="en-US" altLang="ko-KR" sz="1200"/>
              <a:t>Info</a:t>
            </a:r>
          </a:p>
        </p:txBody>
      </p:sp>
      <p:sp>
        <p:nvSpPr>
          <p:cNvPr id="584" name="사각형: 둥근 모서리 583">
            <a:extLst>
              <a:ext uri="{FF2B5EF4-FFF2-40B4-BE49-F238E27FC236}">
                <a16:creationId xmlns:a16="http://schemas.microsoft.com/office/drawing/2014/main" id="{9CDF2626-A46A-4C5B-B20D-EB615B9DB7FA}"/>
              </a:ext>
            </a:extLst>
          </p:cNvPr>
          <p:cNvSpPr/>
          <p:nvPr/>
        </p:nvSpPr>
        <p:spPr>
          <a:xfrm>
            <a:off x="354044" y="2435378"/>
            <a:ext cx="1052588" cy="489130"/>
          </a:xfrm>
          <a:prstGeom prst="roundRect">
            <a:avLst>
              <a:gd name="adj" fmla="val 91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kubelet</a:t>
            </a:r>
            <a:endParaRPr lang="ko-KR" altLang="en-US" sz="1200"/>
          </a:p>
        </p:txBody>
      </p:sp>
      <p:cxnSp>
        <p:nvCxnSpPr>
          <p:cNvPr id="587" name="직선 화살표 연결선 586">
            <a:extLst>
              <a:ext uri="{FF2B5EF4-FFF2-40B4-BE49-F238E27FC236}">
                <a16:creationId xmlns:a16="http://schemas.microsoft.com/office/drawing/2014/main" id="{F13845C6-1A8A-43A5-B771-2AE0F46F38A3}"/>
              </a:ext>
            </a:extLst>
          </p:cNvPr>
          <p:cNvCxnSpPr>
            <a:cxnSpLocks/>
            <a:stCxn id="584" idx="3"/>
            <a:endCxn id="472" idx="1"/>
          </p:cNvCxnSpPr>
          <p:nvPr/>
        </p:nvCxnSpPr>
        <p:spPr>
          <a:xfrm>
            <a:off x="1406632" y="2679943"/>
            <a:ext cx="384516" cy="1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직선 화살표 연결선 595">
            <a:extLst>
              <a:ext uri="{FF2B5EF4-FFF2-40B4-BE49-F238E27FC236}">
                <a16:creationId xmlns:a16="http://schemas.microsoft.com/office/drawing/2014/main" id="{23998ED3-1339-41B9-9AE0-4290B3F28F43}"/>
              </a:ext>
            </a:extLst>
          </p:cNvPr>
          <p:cNvCxnSpPr>
            <a:cxnSpLocks/>
            <a:endCxn id="102" idx="2"/>
          </p:cNvCxnSpPr>
          <p:nvPr/>
        </p:nvCxnSpPr>
        <p:spPr>
          <a:xfrm flipV="1">
            <a:off x="5336522" y="1863275"/>
            <a:ext cx="0" cy="15123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사각형: 둥근 모서리 599">
            <a:extLst>
              <a:ext uri="{FF2B5EF4-FFF2-40B4-BE49-F238E27FC236}">
                <a16:creationId xmlns:a16="http://schemas.microsoft.com/office/drawing/2014/main" id="{E99E8944-83EF-49BD-B106-94653006A6FF}"/>
              </a:ext>
            </a:extLst>
          </p:cNvPr>
          <p:cNvSpPr/>
          <p:nvPr/>
        </p:nvSpPr>
        <p:spPr>
          <a:xfrm>
            <a:off x="5188921" y="1754529"/>
            <a:ext cx="1161462" cy="363463"/>
          </a:xfrm>
          <a:prstGeom prst="roundRect">
            <a:avLst>
              <a:gd name="adj" fmla="val 8441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Certificate</a:t>
            </a:r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735690FA-3F4E-4686-95D1-A54CE985032C}"/>
              </a:ext>
            </a:extLst>
          </p:cNvPr>
          <p:cNvSpPr/>
          <p:nvPr/>
        </p:nvSpPr>
        <p:spPr>
          <a:xfrm>
            <a:off x="6838304" y="3684231"/>
            <a:ext cx="1678225" cy="447390"/>
          </a:xfrm>
          <a:prstGeom prst="roundRect">
            <a:avLst>
              <a:gd name="adj" fmla="val 1851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/etc/nginx/template/nginx.tmpl</a:t>
            </a: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AECB5E5C-55A2-4F5A-891C-BBC906064C03}"/>
              </a:ext>
            </a:extLst>
          </p:cNvPr>
          <p:cNvSpPr/>
          <p:nvPr/>
        </p:nvSpPr>
        <p:spPr>
          <a:xfrm>
            <a:off x="5492193" y="3684231"/>
            <a:ext cx="1032258" cy="447390"/>
          </a:xfrm>
          <a:prstGeom prst="roundRect">
            <a:avLst>
              <a:gd name="adj" fmla="val 1851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/etc/nginx/nginx.conf</a:t>
            </a: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C710A95E-96C6-4DFC-A79E-29F55F76E974}"/>
              </a:ext>
            </a:extLst>
          </p:cNvPr>
          <p:cNvCxnSpPr>
            <a:cxnSpLocks/>
            <a:stCxn id="114" idx="1"/>
            <a:endCxn id="115" idx="3"/>
          </p:cNvCxnSpPr>
          <p:nvPr/>
        </p:nvCxnSpPr>
        <p:spPr>
          <a:xfrm flipH="1">
            <a:off x="6524451" y="3907926"/>
            <a:ext cx="31385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1DF3E1D-5A63-41D3-AC7A-89D075BBE73E}"/>
              </a:ext>
            </a:extLst>
          </p:cNvPr>
          <p:cNvCxnSpPr>
            <a:cxnSpLocks/>
            <a:stCxn id="37" idx="2"/>
            <a:endCxn id="115" idx="1"/>
          </p:cNvCxnSpPr>
          <p:nvPr/>
        </p:nvCxnSpPr>
        <p:spPr>
          <a:xfrm>
            <a:off x="3554084" y="2272782"/>
            <a:ext cx="1938109" cy="163514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673A4D51-105A-4466-8271-81E9B98F80CF}"/>
              </a:ext>
            </a:extLst>
          </p:cNvPr>
          <p:cNvSpPr/>
          <p:nvPr/>
        </p:nvSpPr>
        <p:spPr>
          <a:xfrm>
            <a:off x="844096" y="4472986"/>
            <a:ext cx="1063608" cy="360039"/>
          </a:xfrm>
          <a:prstGeom prst="roundRect">
            <a:avLst>
              <a:gd name="adj" fmla="val 1911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:[Port][URL]</a:t>
            </a:r>
            <a:endParaRPr lang="ko-KR" altLang="en-US" sz="120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FD20B47A-006F-4460-AB79-AC595F65FE9C}"/>
              </a:ext>
            </a:extLst>
          </p:cNvPr>
          <p:cNvSpPr/>
          <p:nvPr/>
        </p:nvSpPr>
        <p:spPr>
          <a:xfrm>
            <a:off x="395536" y="4586515"/>
            <a:ext cx="418071" cy="151390"/>
          </a:xfrm>
          <a:prstGeom prst="roundRect">
            <a:avLst>
              <a:gd name="adj" fmla="val 19110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20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88A342CC-726A-4DEC-9858-5515E9DB268E}"/>
              </a:ext>
            </a:extLst>
          </p:cNvPr>
          <p:cNvSpPr/>
          <p:nvPr/>
        </p:nvSpPr>
        <p:spPr>
          <a:xfrm>
            <a:off x="6480493" y="1096675"/>
            <a:ext cx="1161462" cy="363463"/>
          </a:xfrm>
          <a:prstGeom prst="roundRect">
            <a:avLst>
              <a:gd name="adj" fmla="val 8441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rgbClr val="C00000"/>
                </a:solidFill>
              </a:rPr>
              <a:t>DNAT</a:t>
            </a: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2645E534-605C-44E7-9938-C2490FC8ADFE}"/>
              </a:ext>
            </a:extLst>
          </p:cNvPr>
          <p:cNvCxnSpPr>
            <a:cxnSpLocks/>
            <a:endCxn id="65" idx="3"/>
          </p:cNvCxnSpPr>
          <p:nvPr/>
        </p:nvCxnSpPr>
        <p:spPr>
          <a:xfrm flipH="1">
            <a:off x="7671557" y="2019132"/>
            <a:ext cx="38999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1CDC5974-572E-48B3-8EEE-36EB2D527352}"/>
              </a:ext>
            </a:extLst>
          </p:cNvPr>
          <p:cNvCxnSpPr>
            <a:cxnSpLocks/>
            <a:stCxn id="65" idx="1"/>
          </p:cNvCxnSpPr>
          <p:nvPr/>
        </p:nvCxnSpPr>
        <p:spPr>
          <a:xfrm flipH="1" flipV="1">
            <a:off x="5336521" y="2014511"/>
            <a:ext cx="1101616" cy="46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2594AF92-48BD-46E4-928F-60E742D70A89}"/>
              </a:ext>
            </a:extLst>
          </p:cNvPr>
          <p:cNvSpPr/>
          <p:nvPr/>
        </p:nvSpPr>
        <p:spPr>
          <a:xfrm>
            <a:off x="5390799" y="2561409"/>
            <a:ext cx="1161462" cy="363463"/>
          </a:xfrm>
          <a:prstGeom prst="roundRect">
            <a:avLst>
              <a:gd name="adj" fmla="val 8441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accent3">
                    <a:lumMod val="75000"/>
                  </a:schemeClr>
                </a:solidFill>
              </a:rPr>
              <a:t>Batch</a:t>
            </a:r>
          </a:p>
        </p:txBody>
      </p:sp>
    </p:spTree>
    <p:extLst>
      <p:ext uri="{BB962C8B-B14F-4D97-AF65-F5344CB8AC3E}">
        <p14:creationId xmlns:p14="http://schemas.microsoft.com/office/powerpoint/2010/main" val="2074279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3130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81262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Nginx Ingress Controller</a:t>
            </a:r>
            <a:endParaRPr lang="ko-KR" altLang="en-US" dirty="0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6133B965-2186-40C3-8310-51A420E789C4}"/>
              </a:ext>
            </a:extLst>
          </p:cNvPr>
          <p:cNvSpPr/>
          <p:nvPr/>
        </p:nvSpPr>
        <p:spPr>
          <a:xfrm>
            <a:off x="107505" y="1881602"/>
            <a:ext cx="1042245" cy="489130"/>
          </a:xfrm>
          <a:prstGeom prst="roundRect">
            <a:avLst>
              <a:gd name="adj" fmla="val 806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Kube API </a:t>
            </a:r>
          </a:p>
          <a:p>
            <a:pPr algn="ctr"/>
            <a:r>
              <a:rPr lang="en-US" altLang="ko-KR" sz="1200"/>
              <a:t>Server</a:t>
            </a:r>
            <a:endParaRPr lang="ko-KR" altLang="en-US" sz="12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A76CEC8-9AE1-4D62-A438-C3E2735DE7A3}"/>
              </a:ext>
            </a:extLst>
          </p:cNvPr>
          <p:cNvSpPr/>
          <p:nvPr/>
        </p:nvSpPr>
        <p:spPr>
          <a:xfrm>
            <a:off x="107505" y="3217621"/>
            <a:ext cx="1042245" cy="489130"/>
          </a:xfrm>
          <a:prstGeom prst="roundRect">
            <a:avLst>
              <a:gd name="adj" fmla="val 91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Prometheus</a:t>
            </a:r>
            <a:endParaRPr lang="ko-KR" altLang="en-US" sz="1200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A334B54C-8078-48AF-8265-FADA53E12ABF}"/>
              </a:ext>
            </a:extLst>
          </p:cNvPr>
          <p:cNvSpPr/>
          <p:nvPr/>
        </p:nvSpPr>
        <p:spPr>
          <a:xfrm>
            <a:off x="5148064" y="602340"/>
            <a:ext cx="1124464" cy="363463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Client</a:t>
            </a: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B9DB8EE3-ED5D-485F-8070-845DDAD06649}"/>
              </a:ext>
            </a:extLst>
          </p:cNvPr>
          <p:cNvSpPr/>
          <p:nvPr/>
        </p:nvSpPr>
        <p:spPr>
          <a:xfrm>
            <a:off x="6465661" y="595173"/>
            <a:ext cx="1124464" cy="363463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app Pod A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DA6E8B67-C65B-4CA2-B000-74AF8665BA12}"/>
              </a:ext>
            </a:extLst>
          </p:cNvPr>
          <p:cNvSpPr/>
          <p:nvPr/>
        </p:nvSpPr>
        <p:spPr>
          <a:xfrm>
            <a:off x="7783256" y="595631"/>
            <a:ext cx="1124464" cy="363463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app Pod B</a:t>
            </a: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76159E96-5B63-4234-AD8C-F0184670315E}"/>
              </a:ext>
            </a:extLst>
          </p:cNvPr>
          <p:cNvSpPr/>
          <p:nvPr/>
        </p:nvSpPr>
        <p:spPr>
          <a:xfrm>
            <a:off x="1269587" y="1074851"/>
            <a:ext cx="7645813" cy="3364186"/>
          </a:xfrm>
          <a:prstGeom prst="roundRect">
            <a:avLst>
              <a:gd name="adj" fmla="val 376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400" b="1"/>
              <a:t>Nginx Ingress Controller Pod</a:t>
            </a:r>
            <a:endParaRPr lang="ko-KR" altLang="en-US" sz="1400" b="1"/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68F9AD81-A223-4D05-8A9B-00DD54217704}"/>
              </a:ext>
            </a:extLst>
          </p:cNvPr>
          <p:cNvSpPr/>
          <p:nvPr/>
        </p:nvSpPr>
        <p:spPr>
          <a:xfrm>
            <a:off x="4074356" y="1266816"/>
            <a:ext cx="4726744" cy="2430904"/>
          </a:xfrm>
          <a:prstGeom prst="roundRect">
            <a:avLst>
              <a:gd name="adj" fmla="val 41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Nginx</a:t>
            </a:r>
            <a:endParaRPr lang="ko-KR" altLang="en-US" sz="1400" b="1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2B1E0DF8-FE5F-4C3C-8398-FFCA7DC29090}"/>
              </a:ext>
            </a:extLst>
          </p:cNvPr>
          <p:cNvSpPr/>
          <p:nvPr/>
        </p:nvSpPr>
        <p:spPr>
          <a:xfrm>
            <a:off x="4208859" y="3215751"/>
            <a:ext cx="1670573" cy="360039"/>
          </a:xfrm>
          <a:prstGeom prst="roundRect">
            <a:avLst>
              <a:gd name="adj" fmla="val 19110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:[10246, 80]</a:t>
            </a:r>
          </a:p>
          <a:p>
            <a:r>
              <a:rPr lang="en-US" altLang="ko-KR" sz="1200"/>
              <a:t>/nginx_status </a:t>
            </a:r>
          </a:p>
        </p:txBody>
      </p:sp>
      <p:sp>
        <p:nvSpPr>
          <p:cNvPr id="236" name="사각형: 둥근 모서리 235">
            <a:extLst>
              <a:ext uri="{FF2B5EF4-FFF2-40B4-BE49-F238E27FC236}">
                <a16:creationId xmlns:a16="http://schemas.microsoft.com/office/drawing/2014/main" id="{94B4B987-4AEB-4C59-B850-DA6D34771A97}"/>
              </a:ext>
            </a:extLst>
          </p:cNvPr>
          <p:cNvSpPr/>
          <p:nvPr/>
        </p:nvSpPr>
        <p:spPr>
          <a:xfrm>
            <a:off x="4208857" y="2221802"/>
            <a:ext cx="1670575" cy="634561"/>
          </a:xfrm>
          <a:prstGeom prst="roundRect">
            <a:avLst>
              <a:gd name="adj" fmla="val 11412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:10246/configuration/[backends, servers, general]</a:t>
            </a:r>
            <a:endParaRPr lang="ko-KR" altLang="en-US" sz="12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E1EB2F0-F130-43BF-AB8B-9414EAD07553}"/>
              </a:ext>
            </a:extLst>
          </p:cNvPr>
          <p:cNvSpPr/>
          <p:nvPr/>
        </p:nvSpPr>
        <p:spPr>
          <a:xfrm>
            <a:off x="4208859" y="2856363"/>
            <a:ext cx="1670573" cy="360039"/>
          </a:xfrm>
          <a:prstGeom prst="roundRect">
            <a:avLst>
              <a:gd name="adj" fmla="val 19110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:[10246, 80]</a:t>
            </a:r>
          </a:p>
          <a:p>
            <a:r>
              <a:rPr lang="en-US" altLang="ko-KR" sz="1200"/>
              <a:t>/healthz 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2323ECB-AF40-49C3-BD44-988540CAD053}"/>
              </a:ext>
            </a:extLst>
          </p:cNvPr>
          <p:cNvSpPr/>
          <p:nvPr/>
        </p:nvSpPr>
        <p:spPr>
          <a:xfrm>
            <a:off x="2195736" y="3879088"/>
            <a:ext cx="1017054" cy="450432"/>
          </a:xfrm>
          <a:prstGeom prst="roundRect">
            <a:avLst>
              <a:gd name="adj" fmla="val 139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/proc (procfs)</a:t>
            </a:r>
            <a:endParaRPr lang="ko-KR" altLang="en-US" sz="120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63E86B2-2124-4989-9233-29DF518955DB}"/>
              </a:ext>
            </a:extLst>
          </p:cNvPr>
          <p:cNvSpPr/>
          <p:nvPr/>
        </p:nvSpPr>
        <p:spPr>
          <a:xfrm>
            <a:off x="3335020" y="3879088"/>
            <a:ext cx="1588950" cy="450432"/>
          </a:xfrm>
          <a:prstGeom prst="roundRect">
            <a:avLst>
              <a:gd name="adj" fmla="val 1211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/tmp/prometheus-nginx.socket</a:t>
            </a:r>
            <a:endParaRPr lang="ko-KR" altLang="en-US" sz="1200"/>
          </a:p>
        </p:txBody>
      </p:sp>
      <p:sp>
        <p:nvSpPr>
          <p:cNvPr id="237" name="사각형: 둥근 모서리 236">
            <a:extLst>
              <a:ext uri="{FF2B5EF4-FFF2-40B4-BE49-F238E27FC236}">
                <a16:creationId xmlns:a16="http://schemas.microsoft.com/office/drawing/2014/main" id="{41CF082C-4079-4C3D-8B6F-4C3A296D899C}"/>
              </a:ext>
            </a:extLst>
          </p:cNvPr>
          <p:cNvSpPr/>
          <p:nvPr/>
        </p:nvSpPr>
        <p:spPr>
          <a:xfrm>
            <a:off x="1391531" y="1184919"/>
            <a:ext cx="2523010" cy="2594698"/>
          </a:xfrm>
          <a:prstGeom prst="roundRect">
            <a:avLst>
              <a:gd name="adj" fmla="val 35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Nginx Ingress Controller </a:t>
            </a:r>
          </a:p>
          <a:p>
            <a:pPr algn="ctr"/>
            <a:r>
              <a:rPr lang="en-US" altLang="ko-KR" sz="1400" b="1"/>
              <a:t>(Leader or Non-leader)</a:t>
            </a:r>
            <a:endParaRPr lang="ko-KR" altLang="en-US" sz="1400" b="1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2648EF2-47D1-46EA-A6C6-E7EDA388E97C}"/>
              </a:ext>
            </a:extLst>
          </p:cNvPr>
          <p:cNvGrpSpPr/>
          <p:nvPr/>
        </p:nvGrpSpPr>
        <p:grpSpPr>
          <a:xfrm>
            <a:off x="1528574" y="1759139"/>
            <a:ext cx="1003708" cy="734055"/>
            <a:chOff x="2880900" y="2460170"/>
            <a:chExt cx="1357808" cy="901775"/>
          </a:xfrm>
        </p:grpSpPr>
        <p:sp>
          <p:nvSpPr>
            <p:cNvPr id="242" name="사각형: 둥근 모서리 241">
              <a:extLst>
                <a:ext uri="{FF2B5EF4-FFF2-40B4-BE49-F238E27FC236}">
                  <a16:creationId xmlns:a16="http://schemas.microsoft.com/office/drawing/2014/main" id="{38C32A90-447A-4BAB-8F2C-8FBDA366DE32}"/>
                </a:ext>
              </a:extLst>
            </p:cNvPr>
            <p:cNvSpPr/>
            <p:nvPr/>
          </p:nvSpPr>
          <p:spPr>
            <a:xfrm>
              <a:off x="2880900" y="2460170"/>
              <a:ext cx="1357808" cy="901775"/>
            </a:xfrm>
            <a:prstGeom prst="roundRect">
              <a:avLst>
                <a:gd name="adj" fmla="val 844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 b="1"/>
                <a:t>Store</a:t>
              </a:r>
              <a:endParaRPr lang="ko-KR" altLang="en-US" sz="1200" b="1"/>
            </a:p>
          </p:txBody>
        </p:sp>
        <p:sp>
          <p:nvSpPr>
            <p:cNvPr id="244" name="사각형: 둥근 모서리 243">
              <a:extLst>
                <a:ext uri="{FF2B5EF4-FFF2-40B4-BE49-F238E27FC236}">
                  <a16:creationId xmlns:a16="http://schemas.microsoft.com/office/drawing/2014/main" id="{3659B64B-8DE2-4BDF-849A-D964DBFF07DC}"/>
                </a:ext>
              </a:extLst>
            </p:cNvPr>
            <p:cNvSpPr/>
            <p:nvPr/>
          </p:nvSpPr>
          <p:spPr>
            <a:xfrm>
              <a:off x="3007324" y="2571750"/>
              <a:ext cx="1104960" cy="432049"/>
            </a:xfrm>
            <a:prstGeom prst="roundRect">
              <a:avLst>
                <a:gd name="adj" fmla="val 1219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client-go</a:t>
              </a:r>
              <a:endParaRPr lang="ko-KR" altLang="en-US" sz="1200"/>
            </a:p>
          </p:txBody>
        </p: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3408C6A-E44E-4249-9891-91255735842D}"/>
              </a:ext>
            </a:extLst>
          </p:cNvPr>
          <p:cNvSpPr/>
          <p:nvPr/>
        </p:nvSpPr>
        <p:spPr>
          <a:xfrm>
            <a:off x="2824719" y="3203916"/>
            <a:ext cx="944970" cy="516539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Metric</a:t>
            </a:r>
          </a:p>
          <a:p>
            <a:pPr algn="ctr"/>
            <a:r>
              <a:rPr lang="en-US" altLang="ko-KR" sz="1200"/>
              <a:t>Collector</a:t>
            </a:r>
            <a:endParaRPr lang="ko-KR" altLang="en-US" sz="12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2E4D7C0-EE8E-46CE-B621-6B4C3602335C}"/>
              </a:ext>
            </a:extLst>
          </p:cNvPr>
          <p:cNvSpPr/>
          <p:nvPr/>
        </p:nvSpPr>
        <p:spPr>
          <a:xfrm>
            <a:off x="2824718" y="1867898"/>
            <a:ext cx="944970" cy="516539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Ingress Sync</a:t>
            </a:r>
            <a:endParaRPr lang="ko-KR" altLang="en-US" sz="120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AAEC1A2-1FF1-46CE-9C2B-740C248EF18F}"/>
              </a:ext>
            </a:extLst>
          </p:cNvPr>
          <p:cNvCxnSpPr>
            <a:cxnSpLocks/>
            <a:stCxn id="242" idx="3"/>
            <a:endCxn id="37" idx="1"/>
          </p:cNvCxnSpPr>
          <p:nvPr/>
        </p:nvCxnSpPr>
        <p:spPr>
          <a:xfrm>
            <a:off x="2532282" y="2126167"/>
            <a:ext cx="292436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781D721-61BD-4174-A590-5A9B11283E44}"/>
              </a:ext>
            </a:extLst>
          </p:cNvPr>
          <p:cNvCxnSpPr>
            <a:cxnSpLocks/>
            <a:stCxn id="37" idx="3"/>
            <a:endCxn id="236" idx="1"/>
          </p:cNvCxnSpPr>
          <p:nvPr/>
        </p:nvCxnSpPr>
        <p:spPr>
          <a:xfrm>
            <a:off x="3769688" y="2126168"/>
            <a:ext cx="439169" cy="41291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59D0AD7F-34EB-4208-9232-C4A53801FD9B}"/>
              </a:ext>
            </a:extLst>
          </p:cNvPr>
          <p:cNvSpPr/>
          <p:nvPr/>
        </p:nvSpPr>
        <p:spPr>
          <a:xfrm>
            <a:off x="4208859" y="1614891"/>
            <a:ext cx="1670573" cy="360039"/>
          </a:xfrm>
          <a:prstGeom prst="roundRect">
            <a:avLst>
              <a:gd name="adj" fmla="val 19110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/app</a:t>
            </a:r>
            <a:endParaRPr lang="ko-KR" altLang="en-US" sz="120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5E2DB36-7E46-4BD7-911D-7562E3780029}"/>
              </a:ext>
            </a:extLst>
          </p:cNvPr>
          <p:cNvCxnSpPr>
            <a:cxnSpLocks/>
            <a:stCxn id="22" idx="2"/>
            <a:endCxn id="26" idx="0"/>
          </p:cNvCxnSpPr>
          <p:nvPr/>
        </p:nvCxnSpPr>
        <p:spPr>
          <a:xfrm flipH="1">
            <a:off x="2704263" y="3720455"/>
            <a:ext cx="592941" cy="158633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사각형: 둥근 모서리 271">
            <a:extLst>
              <a:ext uri="{FF2B5EF4-FFF2-40B4-BE49-F238E27FC236}">
                <a16:creationId xmlns:a16="http://schemas.microsoft.com/office/drawing/2014/main" id="{2B02C52A-C3E8-4D9C-8956-DAB9B4232F7E}"/>
              </a:ext>
            </a:extLst>
          </p:cNvPr>
          <p:cNvSpPr/>
          <p:nvPr/>
        </p:nvSpPr>
        <p:spPr>
          <a:xfrm rot="16200000">
            <a:off x="6959343" y="2395899"/>
            <a:ext cx="1960900" cy="398882"/>
          </a:xfrm>
          <a:prstGeom prst="roundRect">
            <a:avLst>
              <a:gd name="adj" fmla="val 1851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Endpoint, Certificate </a:t>
            </a:r>
          </a:p>
          <a:p>
            <a:pPr algn="ctr"/>
            <a:r>
              <a:rPr lang="en-US" altLang="ko-KR" sz="1200" b="1"/>
              <a:t>Shared Memory</a:t>
            </a:r>
          </a:p>
        </p:txBody>
      </p:sp>
      <p:cxnSp>
        <p:nvCxnSpPr>
          <p:cNvPr id="285" name="직선 화살표 연결선 284">
            <a:extLst>
              <a:ext uri="{FF2B5EF4-FFF2-40B4-BE49-F238E27FC236}">
                <a16:creationId xmlns:a16="http://schemas.microsoft.com/office/drawing/2014/main" id="{7AD63DC0-5832-4767-BCA9-E08374D4457F}"/>
              </a:ext>
            </a:extLst>
          </p:cNvPr>
          <p:cNvCxnSpPr>
            <a:cxnSpLocks/>
            <a:stCxn id="337" idx="3"/>
            <a:endCxn id="19" idx="1"/>
          </p:cNvCxnSpPr>
          <p:nvPr/>
        </p:nvCxnSpPr>
        <p:spPr>
          <a:xfrm>
            <a:off x="3769688" y="2792459"/>
            <a:ext cx="439171" cy="24392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사각형: 둥근 모서리 336">
            <a:extLst>
              <a:ext uri="{FF2B5EF4-FFF2-40B4-BE49-F238E27FC236}">
                <a16:creationId xmlns:a16="http://schemas.microsoft.com/office/drawing/2014/main" id="{38A723FC-583B-4106-854F-B32AD5CB9CBC}"/>
              </a:ext>
            </a:extLst>
          </p:cNvPr>
          <p:cNvSpPr/>
          <p:nvPr/>
        </p:nvSpPr>
        <p:spPr>
          <a:xfrm>
            <a:off x="2824718" y="2534189"/>
            <a:ext cx="944970" cy="516539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Healthz</a:t>
            </a:r>
            <a:endParaRPr lang="ko-KR" altLang="en-US" sz="120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817D038-8A84-4FBB-976F-C23494877D28}"/>
              </a:ext>
            </a:extLst>
          </p:cNvPr>
          <p:cNvCxnSpPr>
            <a:cxnSpLocks/>
            <a:stCxn id="22" idx="3"/>
            <a:endCxn id="144" idx="1"/>
          </p:cNvCxnSpPr>
          <p:nvPr/>
        </p:nvCxnSpPr>
        <p:spPr>
          <a:xfrm flipV="1">
            <a:off x="3769689" y="3395771"/>
            <a:ext cx="439170" cy="66415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6604724-CCA8-4396-ADA3-752A404BB118}"/>
              </a:ext>
            </a:extLst>
          </p:cNvPr>
          <p:cNvCxnSpPr>
            <a:cxnSpLocks/>
            <a:stCxn id="22" idx="2"/>
            <a:endCxn id="40" idx="0"/>
          </p:cNvCxnSpPr>
          <p:nvPr/>
        </p:nvCxnSpPr>
        <p:spPr>
          <a:xfrm>
            <a:off x="3297204" y="3720455"/>
            <a:ext cx="832291" cy="158633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C238D784-A77C-490B-A5E0-FF4EDA21DA7F}"/>
              </a:ext>
            </a:extLst>
          </p:cNvPr>
          <p:cNvCxnSpPr>
            <a:cxnSpLocks/>
            <a:stCxn id="119" idx="2"/>
            <a:endCxn id="102" idx="0"/>
          </p:cNvCxnSpPr>
          <p:nvPr/>
        </p:nvCxnSpPr>
        <p:spPr>
          <a:xfrm flipH="1">
            <a:off x="5044146" y="965803"/>
            <a:ext cx="666150" cy="649088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07B21D4-25C2-49E4-9D30-3DBD2FC88E6C}"/>
              </a:ext>
            </a:extLst>
          </p:cNvPr>
          <p:cNvCxnSpPr>
            <a:cxnSpLocks/>
            <a:stCxn id="441" idx="1"/>
            <a:endCxn id="20" idx="3"/>
          </p:cNvCxnSpPr>
          <p:nvPr/>
        </p:nvCxnSpPr>
        <p:spPr>
          <a:xfrm flipH="1">
            <a:off x="1149750" y="3462186"/>
            <a:ext cx="384517" cy="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직선 화살표 연결선 358">
            <a:extLst>
              <a:ext uri="{FF2B5EF4-FFF2-40B4-BE49-F238E27FC236}">
                <a16:creationId xmlns:a16="http://schemas.microsoft.com/office/drawing/2014/main" id="{7BE19C43-C0B8-48F1-82EA-21340FC38584}"/>
              </a:ext>
            </a:extLst>
          </p:cNvPr>
          <p:cNvCxnSpPr>
            <a:cxnSpLocks/>
            <a:stCxn id="140" idx="3"/>
            <a:endCxn id="242" idx="1"/>
          </p:cNvCxnSpPr>
          <p:nvPr/>
        </p:nvCxnSpPr>
        <p:spPr>
          <a:xfrm>
            <a:off x="1149750" y="2126167"/>
            <a:ext cx="378824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사각형: 둥근 모서리 440">
            <a:extLst>
              <a:ext uri="{FF2B5EF4-FFF2-40B4-BE49-F238E27FC236}">
                <a16:creationId xmlns:a16="http://schemas.microsoft.com/office/drawing/2014/main" id="{078844A7-8EFF-4D2F-A2B3-D4A457367780}"/>
              </a:ext>
            </a:extLst>
          </p:cNvPr>
          <p:cNvSpPr/>
          <p:nvPr/>
        </p:nvSpPr>
        <p:spPr>
          <a:xfrm>
            <a:off x="1534267" y="3282166"/>
            <a:ext cx="998015" cy="360039"/>
          </a:xfrm>
          <a:prstGeom prst="roundRect">
            <a:avLst>
              <a:gd name="adj" fmla="val 19110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:10254</a:t>
            </a:r>
          </a:p>
          <a:p>
            <a:r>
              <a:rPr lang="en-US" altLang="ko-KR" sz="1200"/>
              <a:t>/metrics</a:t>
            </a:r>
          </a:p>
        </p:txBody>
      </p:sp>
      <p:sp>
        <p:nvSpPr>
          <p:cNvPr id="472" name="사각형: 둥근 모서리 471">
            <a:extLst>
              <a:ext uri="{FF2B5EF4-FFF2-40B4-BE49-F238E27FC236}">
                <a16:creationId xmlns:a16="http://schemas.microsoft.com/office/drawing/2014/main" id="{FDF8E4AB-0007-49BC-9B22-CB3CEFB189B4}"/>
              </a:ext>
            </a:extLst>
          </p:cNvPr>
          <p:cNvSpPr/>
          <p:nvPr/>
        </p:nvSpPr>
        <p:spPr>
          <a:xfrm>
            <a:off x="1534267" y="2611579"/>
            <a:ext cx="998015" cy="360039"/>
          </a:xfrm>
          <a:prstGeom prst="roundRect">
            <a:avLst>
              <a:gd name="adj" fmla="val 19110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:10254</a:t>
            </a:r>
          </a:p>
          <a:p>
            <a:r>
              <a:rPr lang="en-US" altLang="ko-KR" sz="1200"/>
              <a:t>/healthz </a:t>
            </a:r>
            <a:endParaRPr lang="ko-KR" altLang="en-US" sz="1200"/>
          </a:p>
        </p:txBody>
      </p:sp>
      <p:cxnSp>
        <p:nvCxnSpPr>
          <p:cNvPr id="483" name="직선 화살표 연결선 482">
            <a:extLst>
              <a:ext uri="{FF2B5EF4-FFF2-40B4-BE49-F238E27FC236}">
                <a16:creationId xmlns:a16="http://schemas.microsoft.com/office/drawing/2014/main" id="{DAAF6AAC-AEA1-4398-818C-5AF53C78DFD8}"/>
              </a:ext>
            </a:extLst>
          </p:cNvPr>
          <p:cNvCxnSpPr>
            <a:cxnSpLocks/>
            <a:stCxn id="472" idx="3"/>
            <a:endCxn id="337" idx="1"/>
          </p:cNvCxnSpPr>
          <p:nvPr/>
        </p:nvCxnSpPr>
        <p:spPr>
          <a:xfrm>
            <a:off x="2532282" y="2791599"/>
            <a:ext cx="292436" cy="86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직선 화살표 연결선 488">
            <a:extLst>
              <a:ext uri="{FF2B5EF4-FFF2-40B4-BE49-F238E27FC236}">
                <a16:creationId xmlns:a16="http://schemas.microsoft.com/office/drawing/2014/main" id="{C8758275-7751-4F74-BA8E-0363CA1B6789}"/>
              </a:ext>
            </a:extLst>
          </p:cNvPr>
          <p:cNvCxnSpPr>
            <a:cxnSpLocks/>
            <a:stCxn id="22" idx="1"/>
            <a:endCxn id="441" idx="3"/>
          </p:cNvCxnSpPr>
          <p:nvPr/>
        </p:nvCxnSpPr>
        <p:spPr>
          <a:xfrm flipH="1">
            <a:off x="2532282" y="3462186"/>
            <a:ext cx="292437" cy="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사각형: 둥근 모서리 500">
            <a:extLst>
              <a:ext uri="{FF2B5EF4-FFF2-40B4-BE49-F238E27FC236}">
                <a16:creationId xmlns:a16="http://schemas.microsoft.com/office/drawing/2014/main" id="{E69348EF-183C-4680-97B3-4B9A3BEAD74E}"/>
              </a:ext>
            </a:extLst>
          </p:cNvPr>
          <p:cNvSpPr/>
          <p:nvPr/>
        </p:nvSpPr>
        <p:spPr>
          <a:xfrm>
            <a:off x="6093680" y="3223318"/>
            <a:ext cx="1233420" cy="353798"/>
          </a:xfrm>
          <a:prstGeom prst="roundRect">
            <a:avLst>
              <a:gd name="adj" fmla="val 1851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HTTP Stub Status Module</a:t>
            </a:r>
          </a:p>
        </p:txBody>
      </p:sp>
      <p:cxnSp>
        <p:nvCxnSpPr>
          <p:cNvPr id="528" name="직선 화살표 연결선 527">
            <a:extLst>
              <a:ext uri="{FF2B5EF4-FFF2-40B4-BE49-F238E27FC236}">
                <a16:creationId xmlns:a16="http://schemas.microsoft.com/office/drawing/2014/main" id="{1C7683AD-6C77-4B2B-A5FB-AB757AC98E02}"/>
              </a:ext>
            </a:extLst>
          </p:cNvPr>
          <p:cNvCxnSpPr>
            <a:cxnSpLocks/>
            <a:stCxn id="144" idx="3"/>
            <a:endCxn id="501" idx="1"/>
          </p:cNvCxnSpPr>
          <p:nvPr/>
        </p:nvCxnSpPr>
        <p:spPr>
          <a:xfrm>
            <a:off x="5879432" y="3395771"/>
            <a:ext cx="214248" cy="4446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7" name="사각형: 둥근 모서리 536">
            <a:extLst>
              <a:ext uri="{FF2B5EF4-FFF2-40B4-BE49-F238E27FC236}">
                <a16:creationId xmlns:a16="http://schemas.microsoft.com/office/drawing/2014/main" id="{DA3CCFA4-FB3A-4931-BF2A-192780FAF215}"/>
              </a:ext>
            </a:extLst>
          </p:cNvPr>
          <p:cNvSpPr/>
          <p:nvPr/>
        </p:nvSpPr>
        <p:spPr>
          <a:xfrm>
            <a:off x="6012160" y="1614892"/>
            <a:ext cx="1424628" cy="1488360"/>
          </a:xfrm>
          <a:prstGeom prst="roundRect">
            <a:avLst>
              <a:gd name="adj" fmla="val 909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b="1"/>
              <a:t>Lua 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E40D7D5A-81B4-4C61-81EA-7FE1930C6112}"/>
              </a:ext>
            </a:extLst>
          </p:cNvPr>
          <p:cNvSpPr/>
          <p:nvPr/>
        </p:nvSpPr>
        <p:spPr>
          <a:xfrm>
            <a:off x="6116939" y="2416836"/>
            <a:ext cx="1233420" cy="360039"/>
          </a:xfrm>
          <a:prstGeom prst="roundRect">
            <a:avLst>
              <a:gd name="adj" fmla="val 1851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Configuration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25F5CB1E-1470-49C3-98C8-C49126FBC353}"/>
              </a:ext>
            </a:extLst>
          </p:cNvPr>
          <p:cNvSpPr/>
          <p:nvPr/>
        </p:nvSpPr>
        <p:spPr>
          <a:xfrm>
            <a:off x="6116939" y="2061313"/>
            <a:ext cx="1233420" cy="360039"/>
          </a:xfrm>
          <a:prstGeom prst="roundRect">
            <a:avLst>
              <a:gd name="adj" fmla="val 16212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Monitor</a:t>
            </a: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E63B818F-A4B2-4F6E-AE03-C28E040CA9D1}"/>
              </a:ext>
            </a:extLst>
          </p:cNvPr>
          <p:cNvSpPr/>
          <p:nvPr/>
        </p:nvSpPr>
        <p:spPr>
          <a:xfrm>
            <a:off x="6112226" y="1698279"/>
            <a:ext cx="1233418" cy="366645"/>
          </a:xfrm>
          <a:prstGeom prst="roundRect">
            <a:avLst>
              <a:gd name="adj" fmla="val 19118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Balancer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8F4054C2-13EF-484D-8323-3DCA5DC1B6EB}"/>
              </a:ext>
            </a:extLst>
          </p:cNvPr>
          <p:cNvCxnSpPr>
            <a:cxnSpLocks/>
            <a:stCxn id="236" idx="3"/>
            <a:endCxn id="64" idx="1"/>
          </p:cNvCxnSpPr>
          <p:nvPr/>
        </p:nvCxnSpPr>
        <p:spPr>
          <a:xfrm>
            <a:off x="5879432" y="2539083"/>
            <a:ext cx="237507" cy="5777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C48922E-8E3F-4DAF-887B-D4C9B8684DC8}"/>
              </a:ext>
            </a:extLst>
          </p:cNvPr>
          <p:cNvCxnSpPr>
            <a:cxnSpLocks/>
            <a:stCxn id="65" idx="1"/>
            <a:endCxn id="40" idx="3"/>
          </p:cNvCxnSpPr>
          <p:nvPr/>
        </p:nvCxnSpPr>
        <p:spPr>
          <a:xfrm flipH="1">
            <a:off x="4923970" y="2241333"/>
            <a:ext cx="1192969" cy="1862971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6D0EE204-D55B-45EE-886D-9B596B1E5AEF}"/>
              </a:ext>
            </a:extLst>
          </p:cNvPr>
          <p:cNvCxnSpPr>
            <a:cxnSpLocks/>
            <a:stCxn id="102" idx="3"/>
            <a:endCxn id="97" idx="1"/>
          </p:cNvCxnSpPr>
          <p:nvPr/>
        </p:nvCxnSpPr>
        <p:spPr>
          <a:xfrm>
            <a:off x="5879432" y="1794911"/>
            <a:ext cx="232794" cy="86691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955DDF85-C837-4ECE-BDB5-97F3B50DF794}"/>
              </a:ext>
            </a:extLst>
          </p:cNvPr>
          <p:cNvCxnSpPr>
            <a:cxnSpLocks/>
            <a:stCxn id="102" idx="3"/>
            <a:endCxn id="65" idx="1"/>
          </p:cNvCxnSpPr>
          <p:nvPr/>
        </p:nvCxnSpPr>
        <p:spPr>
          <a:xfrm>
            <a:off x="5879432" y="1794911"/>
            <a:ext cx="237507" cy="446422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화살표 연결선 272">
            <a:extLst>
              <a:ext uri="{FF2B5EF4-FFF2-40B4-BE49-F238E27FC236}">
                <a16:creationId xmlns:a16="http://schemas.microsoft.com/office/drawing/2014/main" id="{E326EF4B-18CC-4A5E-8239-DFF4D5CC7012}"/>
              </a:ext>
            </a:extLst>
          </p:cNvPr>
          <p:cNvCxnSpPr>
            <a:cxnSpLocks/>
            <a:endCxn id="97" idx="3"/>
          </p:cNvCxnSpPr>
          <p:nvPr/>
        </p:nvCxnSpPr>
        <p:spPr>
          <a:xfrm flipH="1">
            <a:off x="7345644" y="1881602"/>
            <a:ext cx="39470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화살표 연결선 280">
            <a:extLst>
              <a:ext uri="{FF2B5EF4-FFF2-40B4-BE49-F238E27FC236}">
                <a16:creationId xmlns:a16="http://schemas.microsoft.com/office/drawing/2014/main" id="{DF167C2D-5CD1-4DDC-90AF-AB816A16FC01}"/>
              </a:ext>
            </a:extLst>
          </p:cNvPr>
          <p:cNvCxnSpPr>
            <a:cxnSpLocks/>
            <a:stCxn id="64" idx="3"/>
            <a:endCxn id="272" idx="0"/>
          </p:cNvCxnSpPr>
          <p:nvPr/>
        </p:nvCxnSpPr>
        <p:spPr>
          <a:xfrm flipV="1">
            <a:off x="7350359" y="2595340"/>
            <a:ext cx="389993" cy="151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4CE6165C-716C-4020-B63E-93D198F3C2F6}"/>
              </a:ext>
            </a:extLst>
          </p:cNvPr>
          <p:cNvCxnSpPr>
            <a:cxnSpLocks/>
            <a:stCxn id="97" idx="0"/>
            <a:endCxn id="129" idx="2"/>
          </p:cNvCxnSpPr>
          <p:nvPr/>
        </p:nvCxnSpPr>
        <p:spPr>
          <a:xfrm flipV="1">
            <a:off x="6728935" y="958636"/>
            <a:ext cx="298958" cy="739643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0C5B76D2-9ECA-417B-9F89-BE10BF76E83A}"/>
              </a:ext>
            </a:extLst>
          </p:cNvPr>
          <p:cNvCxnSpPr>
            <a:cxnSpLocks/>
            <a:stCxn id="97" idx="0"/>
            <a:endCxn id="133" idx="2"/>
          </p:cNvCxnSpPr>
          <p:nvPr/>
        </p:nvCxnSpPr>
        <p:spPr>
          <a:xfrm flipV="1">
            <a:off x="6728935" y="959094"/>
            <a:ext cx="1616553" cy="739185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직선 화살표 연결선 549">
            <a:extLst>
              <a:ext uri="{FF2B5EF4-FFF2-40B4-BE49-F238E27FC236}">
                <a16:creationId xmlns:a16="http://schemas.microsoft.com/office/drawing/2014/main" id="{54B7B654-D3EF-4BEE-8450-F8EA54E62097}"/>
              </a:ext>
            </a:extLst>
          </p:cNvPr>
          <p:cNvCxnSpPr>
            <a:cxnSpLocks/>
          </p:cNvCxnSpPr>
          <p:nvPr/>
        </p:nvCxnSpPr>
        <p:spPr>
          <a:xfrm>
            <a:off x="971600" y="4622267"/>
            <a:ext cx="384517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사각형: 둥근 모서리 551">
            <a:extLst>
              <a:ext uri="{FF2B5EF4-FFF2-40B4-BE49-F238E27FC236}">
                <a16:creationId xmlns:a16="http://schemas.microsoft.com/office/drawing/2014/main" id="{54D56402-3AF8-4D6E-8ACD-78D154106AAE}"/>
              </a:ext>
            </a:extLst>
          </p:cNvPr>
          <p:cNvSpPr/>
          <p:nvPr/>
        </p:nvSpPr>
        <p:spPr>
          <a:xfrm>
            <a:off x="1335539" y="4440535"/>
            <a:ext cx="1161462" cy="363463"/>
          </a:xfrm>
          <a:prstGeom prst="roundRect">
            <a:avLst>
              <a:gd name="adj" fmla="val 8441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App Packet</a:t>
            </a:r>
          </a:p>
        </p:txBody>
      </p:sp>
      <p:cxnSp>
        <p:nvCxnSpPr>
          <p:cNvPr id="553" name="직선 화살표 연결선 552">
            <a:extLst>
              <a:ext uri="{FF2B5EF4-FFF2-40B4-BE49-F238E27FC236}">
                <a16:creationId xmlns:a16="http://schemas.microsoft.com/office/drawing/2014/main" id="{7F8EE3C9-71BE-45CA-B80C-8BB0F3EE9D56}"/>
              </a:ext>
            </a:extLst>
          </p:cNvPr>
          <p:cNvCxnSpPr>
            <a:cxnSpLocks/>
          </p:cNvCxnSpPr>
          <p:nvPr/>
        </p:nvCxnSpPr>
        <p:spPr>
          <a:xfrm>
            <a:off x="2676027" y="4622267"/>
            <a:ext cx="384517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사각형: 둥근 모서리 553">
            <a:extLst>
              <a:ext uri="{FF2B5EF4-FFF2-40B4-BE49-F238E27FC236}">
                <a16:creationId xmlns:a16="http://schemas.microsoft.com/office/drawing/2014/main" id="{8E68871C-7BA9-4AA1-9845-E7A2420F199C}"/>
              </a:ext>
            </a:extLst>
          </p:cNvPr>
          <p:cNvSpPr/>
          <p:nvPr/>
        </p:nvSpPr>
        <p:spPr>
          <a:xfrm>
            <a:off x="3039966" y="4440535"/>
            <a:ext cx="1161462" cy="363463"/>
          </a:xfrm>
          <a:prstGeom prst="roundRect">
            <a:avLst>
              <a:gd name="adj" fmla="val 8441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Nginx Config </a:t>
            </a:r>
          </a:p>
        </p:txBody>
      </p:sp>
      <p:cxnSp>
        <p:nvCxnSpPr>
          <p:cNvPr id="555" name="직선 화살표 연결선 554">
            <a:extLst>
              <a:ext uri="{FF2B5EF4-FFF2-40B4-BE49-F238E27FC236}">
                <a16:creationId xmlns:a16="http://schemas.microsoft.com/office/drawing/2014/main" id="{6369851D-A42E-4AB9-A9F8-DE0F43F341A8}"/>
              </a:ext>
            </a:extLst>
          </p:cNvPr>
          <p:cNvCxnSpPr>
            <a:cxnSpLocks/>
          </p:cNvCxnSpPr>
          <p:nvPr/>
        </p:nvCxnSpPr>
        <p:spPr>
          <a:xfrm>
            <a:off x="4390986" y="4622267"/>
            <a:ext cx="384517" cy="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6" name="사각형: 둥근 모서리 555">
            <a:extLst>
              <a:ext uri="{FF2B5EF4-FFF2-40B4-BE49-F238E27FC236}">
                <a16:creationId xmlns:a16="http://schemas.microsoft.com/office/drawing/2014/main" id="{BE0C53E0-24F0-4895-9B55-02B458334C06}"/>
              </a:ext>
            </a:extLst>
          </p:cNvPr>
          <p:cNvSpPr/>
          <p:nvPr/>
        </p:nvSpPr>
        <p:spPr>
          <a:xfrm>
            <a:off x="4754925" y="4440535"/>
            <a:ext cx="1161462" cy="363463"/>
          </a:xfrm>
          <a:prstGeom prst="roundRect">
            <a:avLst>
              <a:gd name="adj" fmla="val 8441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Nginx Metric</a:t>
            </a:r>
          </a:p>
        </p:txBody>
      </p:sp>
      <p:cxnSp>
        <p:nvCxnSpPr>
          <p:cNvPr id="557" name="직선 화살표 연결선 556">
            <a:extLst>
              <a:ext uri="{FF2B5EF4-FFF2-40B4-BE49-F238E27FC236}">
                <a16:creationId xmlns:a16="http://schemas.microsoft.com/office/drawing/2014/main" id="{D94CC75B-FE55-41D7-98BA-5A454F1A7CD0}"/>
              </a:ext>
            </a:extLst>
          </p:cNvPr>
          <p:cNvCxnSpPr>
            <a:cxnSpLocks/>
          </p:cNvCxnSpPr>
          <p:nvPr/>
        </p:nvCxnSpPr>
        <p:spPr>
          <a:xfrm>
            <a:off x="6084166" y="4622267"/>
            <a:ext cx="384517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사각형: 둥근 모서리 557">
            <a:extLst>
              <a:ext uri="{FF2B5EF4-FFF2-40B4-BE49-F238E27FC236}">
                <a16:creationId xmlns:a16="http://schemas.microsoft.com/office/drawing/2014/main" id="{A187A017-761B-449A-8846-91B5FF8C087D}"/>
              </a:ext>
            </a:extLst>
          </p:cNvPr>
          <p:cNvSpPr/>
          <p:nvPr/>
        </p:nvSpPr>
        <p:spPr>
          <a:xfrm>
            <a:off x="6448104" y="4440535"/>
            <a:ext cx="1620723" cy="363463"/>
          </a:xfrm>
          <a:prstGeom prst="roundRect">
            <a:avLst>
              <a:gd name="adj" fmla="val 8441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Nginx Health Check</a:t>
            </a:r>
          </a:p>
        </p:txBody>
      </p:sp>
      <p:sp>
        <p:nvSpPr>
          <p:cNvPr id="561" name="사각형: 둥근 모서리 560">
            <a:extLst>
              <a:ext uri="{FF2B5EF4-FFF2-40B4-BE49-F238E27FC236}">
                <a16:creationId xmlns:a16="http://schemas.microsoft.com/office/drawing/2014/main" id="{B965AE0B-5BBD-43DB-8694-68388EEEEA25}"/>
              </a:ext>
            </a:extLst>
          </p:cNvPr>
          <p:cNvSpPr/>
          <p:nvPr/>
        </p:nvSpPr>
        <p:spPr>
          <a:xfrm>
            <a:off x="7010938" y="1419622"/>
            <a:ext cx="1161462" cy="363463"/>
          </a:xfrm>
          <a:prstGeom prst="roundRect">
            <a:avLst>
              <a:gd name="adj" fmla="val 8441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Endpoint</a:t>
            </a:r>
          </a:p>
          <a:p>
            <a:pPr algn="ctr"/>
            <a:r>
              <a:rPr lang="en-US" altLang="ko-KR" sz="1200"/>
              <a:t>Info</a:t>
            </a:r>
          </a:p>
        </p:txBody>
      </p:sp>
      <p:sp>
        <p:nvSpPr>
          <p:cNvPr id="584" name="사각형: 둥근 모서리 583">
            <a:extLst>
              <a:ext uri="{FF2B5EF4-FFF2-40B4-BE49-F238E27FC236}">
                <a16:creationId xmlns:a16="http://schemas.microsoft.com/office/drawing/2014/main" id="{9CDF2626-A46A-4C5B-B20D-EB615B9DB7FA}"/>
              </a:ext>
            </a:extLst>
          </p:cNvPr>
          <p:cNvSpPr/>
          <p:nvPr/>
        </p:nvSpPr>
        <p:spPr>
          <a:xfrm>
            <a:off x="107505" y="2547033"/>
            <a:ext cx="1042245" cy="489130"/>
          </a:xfrm>
          <a:prstGeom prst="roundRect">
            <a:avLst>
              <a:gd name="adj" fmla="val 91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kubelet</a:t>
            </a:r>
            <a:endParaRPr lang="ko-KR" altLang="en-US" sz="1200"/>
          </a:p>
        </p:txBody>
      </p:sp>
      <p:cxnSp>
        <p:nvCxnSpPr>
          <p:cNvPr id="587" name="직선 화살표 연결선 586">
            <a:extLst>
              <a:ext uri="{FF2B5EF4-FFF2-40B4-BE49-F238E27FC236}">
                <a16:creationId xmlns:a16="http://schemas.microsoft.com/office/drawing/2014/main" id="{F13845C6-1A8A-43A5-B771-2AE0F46F38A3}"/>
              </a:ext>
            </a:extLst>
          </p:cNvPr>
          <p:cNvCxnSpPr>
            <a:cxnSpLocks/>
            <a:stCxn id="584" idx="3"/>
            <a:endCxn id="472" idx="1"/>
          </p:cNvCxnSpPr>
          <p:nvPr/>
        </p:nvCxnSpPr>
        <p:spPr>
          <a:xfrm>
            <a:off x="1149750" y="2791598"/>
            <a:ext cx="384517" cy="1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직선 화살표 연결선 591">
            <a:extLst>
              <a:ext uri="{FF2B5EF4-FFF2-40B4-BE49-F238E27FC236}">
                <a16:creationId xmlns:a16="http://schemas.microsoft.com/office/drawing/2014/main" id="{46B0B97B-D31E-412D-A016-B7E7B5843B4F}"/>
              </a:ext>
            </a:extLst>
          </p:cNvPr>
          <p:cNvCxnSpPr>
            <a:cxnSpLocks/>
          </p:cNvCxnSpPr>
          <p:nvPr/>
        </p:nvCxnSpPr>
        <p:spPr>
          <a:xfrm flipH="1">
            <a:off x="5041788" y="2147510"/>
            <a:ext cx="2698564" cy="342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직선 화살표 연결선 595">
            <a:extLst>
              <a:ext uri="{FF2B5EF4-FFF2-40B4-BE49-F238E27FC236}">
                <a16:creationId xmlns:a16="http://schemas.microsoft.com/office/drawing/2014/main" id="{23998ED3-1339-41B9-9AE0-4290B3F28F43}"/>
              </a:ext>
            </a:extLst>
          </p:cNvPr>
          <p:cNvCxnSpPr>
            <a:cxnSpLocks/>
            <a:endCxn id="102" idx="2"/>
          </p:cNvCxnSpPr>
          <p:nvPr/>
        </p:nvCxnSpPr>
        <p:spPr>
          <a:xfrm flipV="1">
            <a:off x="5044146" y="1974930"/>
            <a:ext cx="0" cy="17600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사각형: 둥근 모서리 599">
            <a:extLst>
              <a:ext uri="{FF2B5EF4-FFF2-40B4-BE49-F238E27FC236}">
                <a16:creationId xmlns:a16="http://schemas.microsoft.com/office/drawing/2014/main" id="{E99E8944-83EF-49BD-B106-94653006A6FF}"/>
              </a:ext>
            </a:extLst>
          </p:cNvPr>
          <p:cNvSpPr/>
          <p:nvPr/>
        </p:nvSpPr>
        <p:spPr>
          <a:xfrm>
            <a:off x="4932040" y="1866184"/>
            <a:ext cx="1161462" cy="363463"/>
          </a:xfrm>
          <a:prstGeom prst="roundRect">
            <a:avLst>
              <a:gd name="adj" fmla="val 8441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Certificate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4CF9B3D7-DBCA-4962-BD18-F48CEAF98A07}"/>
              </a:ext>
            </a:extLst>
          </p:cNvPr>
          <p:cNvSpPr/>
          <p:nvPr/>
        </p:nvSpPr>
        <p:spPr>
          <a:xfrm rot="16200000">
            <a:off x="7502205" y="2395899"/>
            <a:ext cx="1960901" cy="398882"/>
          </a:xfrm>
          <a:prstGeom prst="roundRect">
            <a:avLst>
              <a:gd name="adj" fmla="val 1851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/etc/nginx/nginx.conf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C7825897-E31F-4E0C-8B62-66CD249513EC}"/>
              </a:ext>
            </a:extLst>
          </p:cNvPr>
          <p:cNvCxnSpPr>
            <a:cxnSpLocks/>
          </p:cNvCxnSpPr>
          <p:nvPr/>
        </p:nvCxnSpPr>
        <p:spPr>
          <a:xfrm>
            <a:off x="7172677" y="3173214"/>
            <a:ext cx="1113092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3646D7BD-7C42-42CE-8161-512F4AE9BA91}"/>
              </a:ext>
            </a:extLst>
          </p:cNvPr>
          <p:cNvCxnSpPr>
            <a:cxnSpLocks/>
          </p:cNvCxnSpPr>
          <p:nvPr/>
        </p:nvCxnSpPr>
        <p:spPr>
          <a:xfrm>
            <a:off x="7172677" y="2784386"/>
            <a:ext cx="0" cy="38882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442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81262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Nginx Ingress Controller</a:t>
            </a:r>
            <a:endParaRPr lang="ko-KR" altLang="en-US" dirty="0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6133B965-2186-40C3-8310-51A420E789C4}"/>
              </a:ext>
            </a:extLst>
          </p:cNvPr>
          <p:cNvSpPr/>
          <p:nvPr/>
        </p:nvSpPr>
        <p:spPr>
          <a:xfrm>
            <a:off x="251520" y="1881602"/>
            <a:ext cx="1042245" cy="489130"/>
          </a:xfrm>
          <a:prstGeom prst="roundRect">
            <a:avLst>
              <a:gd name="adj" fmla="val 806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Kube API </a:t>
            </a:r>
          </a:p>
          <a:p>
            <a:pPr algn="ctr"/>
            <a:r>
              <a:rPr lang="en-US" altLang="ko-KR" sz="1200"/>
              <a:t>Server</a:t>
            </a:r>
            <a:endParaRPr lang="ko-KR" altLang="en-US" sz="12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A76CEC8-9AE1-4D62-A438-C3E2735DE7A3}"/>
              </a:ext>
            </a:extLst>
          </p:cNvPr>
          <p:cNvSpPr/>
          <p:nvPr/>
        </p:nvSpPr>
        <p:spPr>
          <a:xfrm>
            <a:off x="251520" y="3217621"/>
            <a:ext cx="1042245" cy="489130"/>
          </a:xfrm>
          <a:prstGeom prst="roundRect">
            <a:avLst>
              <a:gd name="adj" fmla="val 91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Prometheus</a:t>
            </a:r>
            <a:endParaRPr lang="ko-KR" altLang="en-US" sz="1200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A334B54C-8078-48AF-8265-FADA53E12ABF}"/>
              </a:ext>
            </a:extLst>
          </p:cNvPr>
          <p:cNvSpPr/>
          <p:nvPr/>
        </p:nvSpPr>
        <p:spPr>
          <a:xfrm>
            <a:off x="4177629" y="562693"/>
            <a:ext cx="1124464" cy="363463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Client</a:t>
            </a: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B9DB8EE3-ED5D-485F-8070-845DDAD06649}"/>
              </a:ext>
            </a:extLst>
          </p:cNvPr>
          <p:cNvSpPr/>
          <p:nvPr/>
        </p:nvSpPr>
        <p:spPr>
          <a:xfrm>
            <a:off x="5495226" y="555526"/>
            <a:ext cx="1124464" cy="363463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app Pod A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DA6E8B67-C65B-4CA2-B000-74AF8665BA12}"/>
              </a:ext>
            </a:extLst>
          </p:cNvPr>
          <p:cNvSpPr/>
          <p:nvPr/>
        </p:nvSpPr>
        <p:spPr>
          <a:xfrm>
            <a:off x="6812821" y="555984"/>
            <a:ext cx="1124464" cy="363463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app Pod B</a:t>
            </a: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76159E96-5B63-4234-AD8C-F0184670315E}"/>
              </a:ext>
            </a:extLst>
          </p:cNvPr>
          <p:cNvSpPr/>
          <p:nvPr/>
        </p:nvSpPr>
        <p:spPr>
          <a:xfrm>
            <a:off x="1413602" y="1074851"/>
            <a:ext cx="7118837" cy="3364186"/>
          </a:xfrm>
          <a:prstGeom prst="roundRect">
            <a:avLst>
              <a:gd name="adj" fmla="val 376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400" b="1"/>
              <a:t>Nginx Ingress Controller Pod</a:t>
            </a:r>
            <a:endParaRPr lang="ko-KR" altLang="en-US" sz="1400" b="1"/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68F9AD81-A223-4D05-8A9B-00DD54217704}"/>
              </a:ext>
            </a:extLst>
          </p:cNvPr>
          <p:cNvSpPr/>
          <p:nvPr/>
        </p:nvSpPr>
        <p:spPr>
          <a:xfrm>
            <a:off x="4218371" y="1266816"/>
            <a:ext cx="4193784" cy="2430904"/>
          </a:xfrm>
          <a:prstGeom prst="roundRect">
            <a:avLst>
              <a:gd name="adj" fmla="val 41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Nginx</a:t>
            </a:r>
            <a:endParaRPr lang="ko-KR" altLang="en-US" sz="1400" b="1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2B1E0DF8-FE5F-4C3C-8398-FFCA7DC29090}"/>
              </a:ext>
            </a:extLst>
          </p:cNvPr>
          <p:cNvSpPr/>
          <p:nvPr/>
        </p:nvSpPr>
        <p:spPr>
          <a:xfrm>
            <a:off x="4352874" y="3215751"/>
            <a:ext cx="1505925" cy="360039"/>
          </a:xfrm>
          <a:prstGeom prst="roundRect">
            <a:avLst>
              <a:gd name="adj" fmla="val 19110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/nginx_status</a:t>
            </a:r>
            <a:endParaRPr lang="ko-KR" altLang="en-US" sz="1200"/>
          </a:p>
        </p:txBody>
      </p:sp>
      <p:sp>
        <p:nvSpPr>
          <p:cNvPr id="236" name="사각형: 둥근 모서리 235">
            <a:extLst>
              <a:ext uri="{FF2B5EF4-FFF2-40B4-BE49-F238E27FC236}">
                <a16:creationId xmlns:a16="http://schemas.microsoft.com/office/drawing/2014/main" id="{94B4B987-4AEB-4C59-B850-DA6D34771A97}"/>
              </a:ext>
            </a:extLst>
          </p:cNvPr>
          <p:cNvSpPr/>
          <p:nvPr/>
        </p:nvSpPr>
        <p:spPr>
          <a:xfrm>
            <a:off x="4352872" y="2221802"/>
            <a:ext cx="1505927" cy="634561"/>
          </a:xfrm>
          <a:prstGeom prst="roundRect">
            <a:avLst>
              <a:gd name="adj" fmla="val 11412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/configuration/</a:t>
            </a:r>
          </a:p>
          <a:p>
            <a:r>
              <a:rPr lang="en-US" altLang="ko-KR" sz="1200"/>
              <a:t>[backends, servers, general]</a:t>
            </a:r>
            <a:endParaRPr lang="ko-KR" altLang="en-US" sz="12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E1EB2F0-F130-43BF-AB8B-9414EAD07553}"/>
              </a:ext>
            </a:extLst>
          </p:cNvPr>
          <p:cNvSpPr/>
          <p:nvPr/>
        </p:nvSpPr>
        <p:spPr>
          <a:xfrm>
            <a:off x="4352874" y="2856363"/>
            <a:ext cx="1505925" cy="360039"/>
          </a:xfrm>
          <a:prstGeom prst="roundRect">
            <a:avLst>
              <a:gd name="adj" fmla="val 19110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/healthz</a:t>
            </a:r>
            <a:endParaRPr lang="ko-KR" altLang="en-US" sz="120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2323ECB-AF40-49C3-BD44-988540CAD053}"/>
              </a:ext>
            </a:extLst>
          </p:cNvPr>
          <p:cNvSpPr/>
          <p:nvPr/>
        </p:nvSpPr>
        <p:spPr>
          <a:xfrm>
            <a:off x="2176645" y="3886345"/>
            <a:ext cx="1017054" cy="450432"/>
          </a:xfrm>
          <a:prstGeom prst="roundRect">
            <a:avLst>
              <a:gd name="adj" fmla="val 139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/proc (procfs)</a:t>
            </a:r>
            <a:endParaRPr lang="ko-KR" altLang="en-US" sz="120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63E86B2-2124-4989-9233-29DF518955DB}"/>
              </a:ext>
            </a:extLst>
          </p:cNvPr>
          <p:cNvSpPr/>
          <p:nvPr/>
        </p:nvSpPr>
        <p:spPr>
          <a:xfrm>
            <a:off x="3315929" y="3886345"/>
            <a:ext cx="1588950" cy="450432"/>
          </a:xfrm>
          <a:prstGeom prst="roundRect">
            <a:avLst>
              <a:gd name="adj" fmla="val 1211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/tmp/prometheus-nginx.socket</a:t>
            </a:r>
            <a:endParaRPr lang="ko-KR" altLang="en-US" sz="1200"/>
          </a:p>
        </p:txBody>
      </p:sp>
      <p:sp>
        <p:nvSpPr>
          <p:cNvPr id="237" name="사각형: 둥근 모서리 236">
            <a:extLst>
              <a:ext uri="{FF2B5EF4-FFF2-40B4-BE49-F238E27FC236}">
                <a16:creationId xmlns:a16="http://schemas.microsoft.com/office/drawing/2014/main" id="{41CF082C-4079-4C3D-8B6F-4C3A296D899C}"/>
              </a:ext>
            </a:extLst>
          </p:cNvPr>
          <p:cNvSpPr/>
          <p:nvPr/>
        </p:nvSpPr>
        <p:spPr>
          <a:xfrm>
            <a:off x="1535546" y="1184919"/>
            <a:ext cx="2523010" cy="2594698"/>
          </a:xfrm>
          <a:prstGeom prst="roundRect">
            <a:avLst>
              <a:gd name="adj" fmla="val 35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Nginx Ingress Controller </a:t>
            </a:r>
          </a:p>
          <a:p>
            <a:pPr algn="ctr"/>
            <a:r>
              <a:rPr lang="en-US" altLang="ko-KR" sz="1400" b="1"/>
              <a:t>(Leader or Non-leader)</a:t>
            </a:r>
            <a:endParaRPr lang="ko-KR" altLang="en-US" sz="1400" b="1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2648EF2-47D1-46EA-A6C6-E7EDA388E97C}"/>
              </a:ext>
            </a:extLst>
          </p:cNvPr>
          <p:cNvGrpSpPr/>
          <p:nvPr/>
        </p:nvGrpSpPr>
        <p:grpSpPr>
          <a:xfrm>
            <a:off x="1672589" y="1759139"/>
            <a:ext cx="1003708" cy="734055"/>
            <a:chOff x="2880900" y="2460170"/>
            <a:chExt cx="1357808" cy="901775"/>
          </a:xfrm>
        </p:grpSpPr>
        <p:sp>
          <p:nvSpPr>
            <p:cNvPr id="242" name="사각형: 둥근 모서리 241">
              <a:extLst>
                <a:ext uri="{FF2B5EF4-FFF2-40B4-BE49-F238E27FC236}">
                  <a16:creationId xmlns:a16="http://schemas.microsoft.com/office/drawing/2014/main" id="{38C32A90-447A-4BAB-8F2C-8FBDA366DE32}"/>
                </a:ext>
              </a:extLst>
            </p:cNvPr>
            <p:cNvSpPr/>
            <p:nvPr/>
          </p:nvSpPr>
          <p:spPr>
            <a:xfrm>
              <a:off x="2880900" y="2460170"/>
              <a:ext cx="1357808" cy="901775"/>
            </a:xfrm>
            <a:prstGeom prst="roundRect">
              <a:avLst>
                <a:gd name="adj" fmla="val 844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/>
                <a:t>Store</a:t>
              </a:r>
              <a:endParaRPr lang="ko-KR" altLang="en-US" sz="1200"/>
            </a:p>
          </p:txBody>
        </p:sp>
        <p:sp>
          <p:nvSpPr>
            <p:cNvPr id="244" name="사각형: 둥근 모서리 243">
              <a:extLst>
                <a:ext uri="{FF2B5EF4-FFF2-40B4-BE49-F238E27FC236}">
                  <a16:creationId xmlns:a16="http://schemas.microsoft.com/office/drawing/2014/main" id="{3659B64B-8DE2-4BDF-849A-D964DBFF07DC}"/>
                </a:ext>
              </a:extLst>
            </p:cNvPr>
            <p:cNvSpPr/>
            <p:nvPr/>
          </p:nvSpPr>
          <p:spPr>
            <a:xfrm>
              <a:off x="3007324" y="2571750"/>
              <a:ext cx="1104960" cy="432049"/>
            </a:xfrm>
            <a:prstGeom prst="roundRect">
              <a:avLst>
                <a:gd name="adj" fmla="val 1219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client-go</a:t>
              </a:r>
              <a:endParaRPr lang="ko-KR" altLang="en-US" sz="1200"/>
            </a:p>
          </p:txBody>
        </p: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3408C6A-E44E-4249-9891-91255735842D}"/>
              </a:ext>
            </a:extLst>
          </p:cNvPr>
          <p:cNvSpPr/>
          <p:nvPr/>
        </p:nvSpPr>
        <p:spPr>
          <a:xfrm>
            <a:off x="2968734" y="3203916"/>
            <a:ext cx="944970" cy="516539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Metric</a:t>
            </a:r>
          </a:p>
          <a:p>
            <a:pPr algn="ctr"/>
            <a:r>
              <a:rPr lang="en-US" altLang="ko-KR" sz="1200"/>
              <a:t>Collector</a:t>
            </a:r>
            <a:endParaRPr lang="ko-KR" altLang="en-US" sz="12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2E4D7C0-EE8E-46CE-B621-6B4C3602335C}"/>
              </a:ext>
            </a:extLst>
          </p:cNvPr>
          <p:cNvSpPr/>
          <p:nvPr/>
        </p:nvSpPr>
        <p:spPr>
          <a:xfrm>
            <a:off x="2968733" y="1867898"/>
            <a:ext cx="944970" cy="516539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Ingress Sync</a:t>
            </a:r>
            <a:endParaRPr lang="ko-KR" altLang="en-US" sz="120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AAEC1A2-1FF1-46CE-9C2B-740C248EF18F}"/>
              </a:ext>
            </a:extLst>
          </p:cNvPr>
          <p:cNvCxnSpPr>
            <a:cxnSpLocks/>
            <a:stCxn id="242" idx="3"/>
            <a:endCxn id="37" idx="1"/>
          </p:cNvCxnSpPr>
          <p:nvPr/>
        </p:nvCxnSpPr>
        <p:spPr>
          <a:xfrm>
            <a:off x="2676297" y="2126167"/>
            <a:ext cx="292436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781D721-61BD-4174-A590-5A9B11283E44}"/>
              </a:ext>
            </a:extLst>
          </p:cNvPr>
          <p:cNvCxnSpPr>
            <a:cxnSpLocks/>
            <a:stCxn id="37" idx="3"/>
            <a:endCxn id="236" idx="1"/>
          </p:cNvCxnSpPr>
          <p:nvPr/>
        </p:nvCxnSpPr>
        <p:spPr>
          <a:xfrm>
            <a:off x="3913703" y="2126168"/>
            <a:ext cx="439169" cy="41291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59D0AD7F-34EB-4208-9232-C4A53801FD9B}"/>
              </a:ext>
            </a:extLst>
          </p:cNvPr>
          <p:cNvSpPr/>
          <p:nvPr/>
        </p:nvSpPr>
        <p:spPr>
          <a:xfrm>
            <a:off x="4352874" y="1614891"/>
            <a:ext cx="1505925" cy="360039"/>
          </a:xfrm>
          <a:prstGeom prst="roundRect">
            <a:avLst>
              <a:gd name="adj" fmla="val 19110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/app</a:t>
            </a:r>
            <a:endParaRPr lang="ko-KR" altLang="en-US" sz="120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5E2DB36-7E46-4BD7-911D-7562E3780029}"/>
              </a:ext>
            </a:extLst>
          </p:cNvPr>
          <p:cNvCxnSpPr>
            <a:cxnSpLocks/>
            <a:stCxn id="22" idx="2"/>
            <a:endCxn id="26" idx="0"/>
          </p:cNvCxnSpPr>
          <p:nvPr/>
        </p:nvCxnSpPr>
        <p:spPr>
          <a:xfrm flipH="1">
            <a:off x="2685172" y="3720455"/>
            <a:ext cx="756047" cy="16589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사각형: 둥근 모서리 271">
            <a:extLst>
              <a:ext uri="{FF2B5EF4-FFF2-40B4-BE49-F238E27FC236}">
                <a16:creationId xmlns:a16="http://schemas.microsoft.com/office/drawing/2014/main" id="{2B02C52A-C3E8-4D9C-8956-DAB9B4232F7E}"/>
              </a:ext>
            </a:extLst>
          </p:cNvPr>
          <p:cNvSpPr/>
          <p:nvPr/>
        </p:nvSpPr>
        <p:spPr>
          <a:xfrm rot="16200000">
            <a:off x="7122011" y="2395899"/>
            <a:ext cx="1960900" cy="398882"/>
          </a:xfrm>
          <a:prstGeom prst="roundRect">
            <a:avLst>
              <a:gd name="adj" fmla="val 1851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Backend(Pod), Certificate, </a:t>
            </a:r>
          </a:p>
          <a:p>
            <a:pPr algn="ctr"/>
            <a:r>
              <a:rPr lang="en-US" altLang="ko-KR" sz="1200"/>
              <a:t>Config</a:t>
            </a:r>
          </a:p>
        </p:txBody>
      </p:sp>
      <p:cxnSp>
        <p:nvCxnSpPr>
          <p:cNvPr id="285" name="직선 화살표 연결선 284">
            <a:extLst>
              <a:ext uri="{FF2B5EF4-FFF2-40B4-BE49-F238E27FC236}">
                <a16:creationId xmlns:a16="http://schemas.microsoft.com/office/drawing/2014/main" id="{7AD63DC0-5832-4767-BCA9-E08374D4457F}"/>
              </a:ext>
            </a:extLst>
          </p:cNvPr>
          <p:cNvCxnSpPr>
            <a:cxnSpLocks/>
            <a:stCxn id="337" idx="3"/>
            <a:endCxn id="19" idx="1"/>
          </p:cNvCxnSpPr>
          <p:nvPr/>
        </p:nvCxnSpPr>
        <p:spPr>
          <a:xfrm>
            <a:off x="3913703" y="2792459"/>
            <a:ext cx="439171" cy="24392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사각형: 둥근 모서리 336">
            <a:extLst>
              <a:ext uri="{FF2B5EF4-FFF2-40B4-BE49-F238E27FC236}">
                <a16:creationId xmlns:a16="http://schemas.microsoft.com/office/drawing/2014/main" id="{38A723FC-583B-4106-854F-B32AD5CB9CBC}"/>
              </a:ext>
            </a:extLst>
          </p:cNvPr>
          <p:cNvSpPr/>
          <p:nvPr/>
        </p:nvSpPr>
        <p:spPr>
          <a:xfrm>
            <a:off x="2968733" y="2534189"/>
            <a:ext cx="944970" cy="516539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Healthz</a:t>
            </a:r>
            <a:endParaRPr lang="ko-KR" altLang="en-US" sz="120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817D038-8A84-4FBB-976F-C23494877D28}"/>
              </a:ext>
            </a:extLst>
          </p:cNvPr>
          <p:cNvCxnSpPr>
            <a:cxnSpLocks/>
            <a:stCxn id="22" idx="3"/>
            <a:endCxn id="144" idx="1"/>
          </p:cNvCxnSpPr>
          <p:nvPr/>
        </p:nvCxnSpPr>
        <p:spPr>
          <a:xfrm flipV="1">
            <a:off x="3913704" y="3395771"/>
            <a:ext cx="439170" cy="66415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6604724-CCA8-4396-ADA3-752A404BB118}"/>
              </a:ext>
            </a:extLst>
          </p:cNvPr>
          <p:cNvCxnSpPr>
            <a:cxnSpLocks/>
            <a:stCxn id="22" idx="2"/>
            <a:endCxn id="40" idx="0"/>
          </p:cNvCxnSpPr>
          <p:nvPr/>
        </p:nvCxnSpPr>
        <p:spPr>
          <a:xfrm>
            <a:off x="3441219" y="3720455"/>
            <a:ext cx="669185" cy="16589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C238D784-A77C-490B-A5E0-FF4EDA21DA7F}"/>
              </a:ext>
            </a:extLst>
          </p:cNvPr>
          <p:cNvCxnSpPr>
            <a:cxnSpLocks/>
            <a:stCxn id="119" idx="2"/>
            <a:endCxn id="102" idx="0"/>
          </p:cNvCxnSpPr>
          <p:nvPr/>
        </p:nvCxnSpPr>
        <p:spPr>
          <a:xfrm>
            <a:off x="4739861" y="926156"/>
            <a:ext cx="365976" cy="688735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07B21D4-25C2-49E4-9D30-3DBD2FC88E6C}"/>
              </a:ext>
            </a:extLst>
          </p:cNvPr>
          <p:cNvCxnSpPr>
            <a:cxnSpLocks/>
            <a:stCxn id="441" idx="1"/>
            <a:endCxn id="20" idx="3"/>
          </p:cNvCxnSpPr>
          <p:nvPr/>
        </p:nvCxnSpPr>
        <p:spPr>
          <a:xfrm flipH="1">
            <a:off x="1293765" y="3462186"/>
            <a:ext cx="384517" cy="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직선 화살표 연결선 358">
            <a:extLst>
              <a:ext uri="{FF2B5EF4-FFF2-40B4-BE49-F238E27FC236}">
                <a16:creationId xmlns:a16="http://schemas.microsoft.com/office/drawing/2014/main" id="{7BE19C43-C0B8-48F1-82EA-21340FC38584}"/>
              </a:ext>
            </a:extLst>
          </p:cNvPr>
          <p:cNvCxnSpPr>
            <a:cxnSpLocks/>
            <a:stCxn id="140" idx="3"/>
            <a:endCxn id="242" idx="1"/>
          </p:cNvCxnSpPr>
          <p:nvPr/>
        </p:nvCxnSpPr>
        <p:spPr>
          <a:xfrm>
            <a:off x="1293765" y="2126167"/>
            <a:ext cx="378824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사각형: 둥근 모서리 440">
            <a:extLst>
              <a:ext uri="{FF2B5EF4-FFF2-40B4-BE49-F238E27FC236}">
                <a16:creationId xmlns:a16="http://schemas.microsoft.com/office/drawing/2014/main" id="{078844A7-8EFF-4D2F-A2B3-D4A457367780}"/>
              </a:ext>
            </a:extLst>
          </p:cNvPr>
          <p:cNvSpPr/>
          <p:nvPr/>
        </p:nvSpPr>
        <p:spPr>
          <a:xfrm>
            <a:off x="1678282" y="3282166"/>
            <a:ext cx="998015" cy="360039"/>
          </a:xfrm>
          <a:prstGeom prst="roundRect">
            <a:avLst>
              <a:gd name="adj" fmla="val 19110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/metrics</a:t>
            </a:r>
            <a:endParaRPr lang="ko-KR" altLang="en-US" sz="1200"/>
          </a:p>
        </p:txBody>
      </p:sp>
      <p:sp>
        <p:nvSpPr>
          <p:cNvPr id="472" name="사각형: 둥근 모서리 471">
            <a:extLst>
              <a:ext uri="{FF2B5EF4-FFF2-40B4-BE49-F238E27FC236}">
                <a16:creationId xmlns:a16="http://schemas.microsoft.com/office/drawing/2014/main" id="{FDF8E4AB-0007-49BC-9B22-CB3CEFB189B4}"/>
              </a:ext>
            </a:extLst>
          </p:cNvPr>
          <p:cNvSpPr/>
          <p:nvPr/>
        </p:nvSpPr>
        <p:spPr>
          <a:xfrm>
            <a:off x="1678282" y="2611579"/>
            <a:ext cx="998015" cy="360039"/>
          </a:xfrm>
          <a:prstGeom prst="roundRect">
            <a:avLst>
              <a:gd name="adj" fmla="val 19110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/healthz</a:t>
            </a:r>
            <a:endParaRPr lang="ko-KR" altLang="en-US" sz="1200"/>
          </a:p>
        </p:txBody>
      </p:sp>
      <p:cxnSp>
        <p:nvCxnSpPr>
          <p:cNvPr id="483" name="직선 화살표 연결선 482">
            <a:extLst>
              <a:ext uri="{FF2B5EF4-FFF2-40B4-BE49-F238E27FC236}">
                <a16:creationId xmlns:a16="http://schemas.microsoft.com/office/drawing/2014/main" id="{DAAF6AAC-AEA1-4398-818C-5AF53C78DFD8}"/>
              </a:ext>
            </a:extLst>
          </p:cNvPr>
          <p:cNvCxnSpPr>
            <a:cxnSpLocks/>
            <a:stCxn id="472" idx="3"/>
            <a:endCxn id="337" idx="1"/>
          </p:cNvCxnSpPr>
          <p:nvPr/>
        </p:nvCxnSpPr>
        <p:spPr>
          <a:xfrm>
            <a:off x="2676297" y="2791599"/>
            <a:ext cx="292436" cy="86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직선 화살표 연결선 488">
            <a:extLst>
              <a:ext uri="{FF2B5EF4-FFF2-40B4-BE49-F238E27FC236}">
                <a16:creationId xmlns:a16="http://schemas.microsoft.com/office/drawing/2014/main" id="{C8758275-7751-4F74-BA8E-0363CA1B6789}"/>
              </a:ext>
            </a:extLst>
          </p:cNvPr>
          <p:cNvCxnSpPr>
            <a:cxnSpLocks/>
            <a:stCxn id="22" idx="1"/>
            <a:endCxn id="441" idx="3"/>
          </p:cNvCxnSpPr>
          <p:nvPr/>
        </p:nvCxnSpPr>
        <p:spPr>
          <a:xfrm flipH="1">
            <a:off x="2676297" y="3462186"/>
            <a:ext cx="292437" cy="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사각형: 둥근 모서리 500">
            <a:extLst>
              <a:ext uri="{FF2B5EF4-FFF2-40B4-BE49-F238E27FC236}">
                <a16:creationId xmlns:a16="http://schemas.microsoft.com/office/drawing/2014/main" id="{E69348EF-183C-4680-97B3-4B9A3BEAD74E}"/>
              </a:ext>
            </a:extLst>
          </p:cNvPr>
          <p:cNvSpPr/>
          <p:nvPr/>
        </p:nvSpPr>
        <p:spPr>
          <a:xfrm>
            <a:off x="6196111" y="3223318"/>
            <a:ext cx="1233420" cy="353798"/>
          </a:xfrm>
          <a:prstGeom prst="roundRect">
            <a:avLst>
              <a:gd name="adj" fmla="val 1851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HTTP Stub Status Module</a:t>
            </a:r>
          </a:p>
        </p:txBody>
      </p:sp>
      <p:cxnSp>
        <p:nvCxnSpPr>
          <p:cNvPr id="528" name="직선 화살표 연결선 527">
            <a:extLst>
              <a:ext uri="{FF2B5EF4-FFF2-40B4-BE49-F238E27FC236}">
                <a16:creationId xmlns:a16="http://schemas.microsoft.com/office/drawing/2014/main" id="{1C7683AD-6C77-4B2B-A5FB-AB757AC98E02}"/>
              </a:ext>
            </a:extLst>
          </p:cNvPr>
          <p:cNvCxnSpPr>
            <a:cxnSpLocks/>
            <a:stCxn id="144" idx="3"/>
            <a:endCxn id="501" idx="1"/>
          </p:cNvCxnSpPr>
          <p:nvPr/>
        </p:nvCxnSpPr>
        <p:spPr>
          <a:xfrm>
            <a:off x="5858799" y="3395771"/>
            <a:ext cx="337312" cy="4446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7" name="사각형: 둥근 모서리 536">
            <a:extLst>
              <a:ext uri="{FF2B5EF4-FFF2-40B4-BE49-F238E27FC236}">
                <a16:creationId xmlns:a16="http://schemas.microsoft.com/office/drawing/2014/main" id="{DA3CCFA4-FB3A-4931-BF2A-192780FAF215}"/>
              </a:ext>
            </a:extLst>
          </p:cNvPr>
          <p:cNvSpPr/>
          <p:nvPr/>
        </p:nvSpPr>
        <p:spPr>
          <a:xfrm>
            <a:off x="6114591" y="1614892"/>
            <a:ext cx="1424628" cy="1488360"/>
          </a:xfrm>
          <a:prstGeom prst="roundRect">
            <a:avLst>
              <a:gd name="adj" fmla="val 909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Lua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E40D7D5A-81B4-4C61-81EA-7FE1930C6112}"/>
              </a:ext>
            </a:extLst>
          </p:cNvPr>
          <p:cNvSpPr/>
          <p:nvPr/>
        </p:nvSpPr>
        <p:spPr>
          <a:xfrm>
            <a:off x="6219370" y="2416836"/>
            <a:ext cx="1233420" cy="360039"/>
          </a:xfrm>
          <a:prstGeom prst="roundRect">
            <a:avLst>
              <a:gd name="adj" fmla="val 1851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Configuration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25F5CB1E-1470-49C3-98C8-C49126FBC353}"/>
              </a:ext>
            </a:extLst>
          </p:cNvPr>
          <p:cNvSpPr/>
          <p:nvPr/>
        </p:nvSpPr>
        <p:spPr>
          <a:xfrm>
            <a:off x="6219370" y="2061313"/>
            <a:ext cx="1233420" cy="360039"/>
          </a:xfrm>
          <a:prstGeom prst="roundRect">
            <a:avLst>
              <a:gd name="adj" fmla="val 16212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Monitor</a:t>
            </a: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E63B818F-A4B2-4F6E-AE03-C28E040CA9D1}"/>
              </a:ext>
            </a:extLst>
          </p:cNvPr>
          <p:cNvSpPr/>
          <p:nvPr/>
        </p:nvSpPr>
        <p:spPr>
          <a:xfrm>
            <a:off x="6214657" y="1698279"/>
            <a:ext cx="1233418" cy="366645"/>
          </a:xfrm>
          <a:prstGeom prst="roundRect">
            <a:avLst>
              <a:gd name="adj" fmla="val 19118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Balancer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8F4054C2-13EF-484D-8323-3DCA5DC1B6EB}"/>
              </a:ext>
            </a:extLst>
          </p:cNvPr>
          <p:cNvCxnSpPr>
            <a:cxnSpLocks/>
            <a:stCxn id="236" idx="3"/>
            <a:endCxn id="64" idx="1"/>
          </p:cNvCxnSpPr>
          <p:nvPr/>
        </p:nvCxnSpPr>
        <p:spPr>
          <a:xfrm>
            <a:off x="5858799" y="2539083"/>
            <a:ext cx="360571" cy="5777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C48922E-8E3F-4DAF-887B-D4C9B8684DC8}"/>
              </a:ext>
            </a:extLst>
          </p:cNvPr>
          <p:cNvCxnSpPr>
            <a:cxnSpLocks/>
            <a:stCxn id="65" idx="1"/>
            <a:endCxn id="40" idx="3"/>
          </p:cNvCxnSpPr>
          <p:nvPr/>
        </p:nvCxnSpPr>
        <p:spPr>
          <a:xfrm flipH="1">
            <a:off x="4904879" y="2241333"/>
            <a:ext cx="1314491" cy="1870228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6D0EE204-D55B-45EE-886D-9B596B1E5AEF}"/>
              </a:ext>
            </a:extLst>
          </p:cNvPr>
          <p:cNvCxnSpPr>
            <a:cxnSpLocks/>
            <a:stCxn id="102" idx="3"/>
            <a:endCxn id="97" idx="1"/>
          </p:cNvCxnSpPr>
          <p:nvPr/>
        </p:nvCxnSpPr>
        <p:spPr>
          <a:xfrm>
            <a:off x="5858799" y="1794911"/>
            <a:ext cx="355858" cy="86691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955DDF85-C837-4ECE-BDB5-97F3B50DF794}"/>
              </a:ext>
            </a:extLst>
          </p:cNvPr>
          <p:cNvCxnSpPr>
            <a:cxnSpLocks/>
            <a:stCxn id="102" idx="3"/>
            <a:endCxn id="65" idx="1"/>
          </p:cNvCxnSpPr>
          <p:nvPr/>
        </p:nvCxnSpPr>
        <p:spPr>
          <a:xfrm>
            <a:off x="5858799" y="1794911"/>
            <a:ext cx="360571" cy="446422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화살표 연결선 272">
            <a:extLst>
              <a:ext uri="{FF2B5EF4-FFF2-40B4-BE49-F238E27FC236}">
                <a16:creationId xmlns:a16="http://schemas.microsoft.com/office/drawing/2014/main" id="{E326EF4B-18CC-4A5E-8239-DFF4D5CC7012}"/>
              </a:ext>
            </a:extLst>
          </p:cNvPr>
          <p:cNvCxnSpPr>
            <a:cxnSpLocks/>
            <a:endCxn id="97" idx="3"/>
          </p:cNvCxnSpPr>
          <p:nvPr/>
        </p:nvCxnSpPr>
        <p:spPr>
          <a:xfrm flipH="1">
            <a:off x="7448075" y="1881602"/>
            <a:ext cx="4549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화살표 연결선 280">
            <a:extLst>
              <a:ext uri="{FF2B5EF4-FFF2-40B4-BE49-F238E27FC236}">
                <a16:creationId xmlns:a16="http://schemas.microsoft.com/office/drawing/2014/main" id="{DF167C2D-5CD1-4DDC-90AF-AB816A16FC01}"/>
              </a:ext>
            </a:extLst>
          </p:cNvPr>
          <p:cNvCxnSpPr>
            <a:cxnSpLocks/>
            <a:stCxn id="64" idx="3"/>
            <a:endCxn id="272" idx="0"/>
          </p:cNvCxnSpPr>
          <p:nvPr/>
        </p:nvCxnSpPr>
        <p:spPr>
          <a:xfrm flipV="1">
            <a:off x="7452790" y="2595340"/>
            <a:ext cx="450230" cy="151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4CE6165C-716C-4020-B63E-93D198F3C2F6}"/>
              </a:ext>
            </a:extLst>
          </p:cNvPr>
          <p:cNvCxnSpPr>
            <a:cxnSpLocks/>
            <a:stCxn id="97" idx="0"/>
            <a:endCxn id="129" idx="2"/>
          </p:cNvCxnSpPr>
          <p:nvPr/>
        </p:nvCxnSpPr>
        <p:spPr>
          <a:xfrm flipH="1" flipV="1">
            <a:off x="6057458" y="918989"/>
            <a:ext cx="773908" cy="77929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0C5B76D2-9ECA-417B-9F89-BE10BF76E83A}"/>
              </a:ext>
            </a:extLst>
          </p:cNvPr>
          <p:cNvCxnSpPr>
            <a:cxnSpLocks/>
            <a:stCxn id="97" idx="0"/>
            <a:endCxn id="133" idx="2"/>
          </p:cNvCxnSpPr>
          <p:nvPr/>
        </p:nvCxnSpPr>
        <p:spPr>
          <a:xfrm flipV="1">
            <a:off x="6831366" y="919447"/>
            <a:ext cx="543687" cy="778832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직선 화살표 연결선 549">
            <a:extLst>
              <a:ext uri="{FF2B5EF4-FFF2-40B4-BE49-F238E27FC236}">
                <a16:creationId xmlns:a16="http://schemas.microsoft.com/office/drawing/2014/main" id="{54B7B654-D3EF-4BEE-8450-F8EA54E62097}"/>
              </a:ext>
            </a:extLst>
          </p:cNvPr>
          <p:cNvCxnSpPr>
            <a:cxnSpLocks/>
          </p:cNvCxnSpPr>
          <p:nvPr/>
        </p:nvCxnSpPr>
        <p:spPr>
          <a:xfrm>
            <a:off x="899593" y="4622267"/>
            <a:ext cx="384517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사각형: 둥근 모서리 551">
            <a:extLst>
              <a:ext uri="{FF2B5EF4-FFF2-40B4-BE49-F238E27FC236}">
                <a16:creationId xmlns:a16="http://schemas.microsoft.com/office/drawing/2014/main" id="{54D56402-3AF8-4D6E-8ACD-78D154106AAE}"/>
              </a:ext>
            </a:extLst>
          </p:cNvPr>
          <p:cNvSpPr/>
          <p:nvPr/>
        </p:nvSpPr>
        <p:spPr>
          <a:xfrm>
            <a:off x="1263532" y="4440535"/>
            <a:ext cx="1161462" cy="363463"/>
          </a:xfrm>
          <a:prstGeom prst="roundRect">
            <a:avLst>
              <a:gd name="adj" fmla="val 8441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App Packet</a:t>
            </a:r>
          </a:p>
        </p:txBody>
      </p:sp>
      <p:cxnSp>
        <p:nvCxnSpPr>
          <p:cNvPr id="553" name="직선 화살표 연결선 552">
            <a:extLst>
              <a:ext uri="{FF2B5EF4-FFF2-40B4-BE49-F238E27FC236}">
                <a16:creationId xmlns:a16="http://schemas.microsoft.com/office/drawing/2014/main" id="{7F8EE3C9-71BE-45CA-B80C-8BB0F3EE9D56}"/>
              </a:ext>
            </a:extLst>
          </p:cNvPr>
          <p:cNvCxnSpPr>
            <a:cxnSpLocks/>
          </p:cNvCxnSpPr>
          <p:nvPr/>
        </p:nvCxnSpPr>
        <p:spPr>
          <a:xfrm>
            <a:off x="2604020" y="4622267"/>
            <a:ext cx="384517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사각형: 둥근 모서리 553">
            <a:extLst>
              <a:ext uri="{FF2B5EF4-FFF2-40B4-BE49-F238E27FC236}">
                <a16:creationId xmlns:a16="http://schemas.microsoft.com/office/drawing/2014/main" id="{8E68871C-7BA9-4AA1-9845-E7A2420F199C}"/>
              </a:ext>
            </a:extLst>
          </p:cNvPr>
          <p:cNvSpPr/>
          <p:nvPr/>
        </p:nvSpPr>
        <p:spPr>
          <a:xfrm>
            <a:off x="2967959" y="4440535"/>
            <a:ext cx="1161462" cy="363463"/>
          </a:xfrm>
          <a:prstGeom prst="roundRect">
            <a:avLst>
              <a:gd name="adj" fmla="val 8441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Nginx Config </a:t>
            </a:r>
          </a:p>
        </p:txBody>
      </p:sp>
      <p:cxnSp>
        <p:nvCxnSpPr>
          <p:cNvPr id="555" name="직선 화살표 연결선 554">
            <a:extLst>
              <a:ext uri="{FF2B5EF4-FFF2-40B4-BE49-F238E27FC236}">
                <a16:creationId xmlns:a16="http://schemas.microsoft.com/office/drawing/2014/main" id="{6369851D-A42E-4AB9-A9F8-DE0F43F341A8}"/>
              </a:ext>
            </a:extLst>
          </p:cNvPr>
          <p:cNvCxnSpPr>
            <a:cxnSpLocks/>
          </p:cNvCxnSpPr>
          <p:nvPr/>
        </p:nvCxnSpPr>
        <p:spPr>
          <a:xfrm>
            <a:off x="4318979" y="4622267"/>
            <a:ext cx="384517" cy="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6" name="사각형: 둥근 모서리 555">
            <a:extLst>
              <a:ext uri="{FF2B5EF4-FFF2-40B4-BE49-F238E27FC236}">
                <a16:creationId xmlns:a16="http://schemas.microsoft.com/office/drawing/2014/main" id="{BE0C53E0-24F0-4895-9B55-02B458334C06}"/>
              </a:ext>
            </a:extLst>
          </p:cNvPr>
          <p:cNvSpPr/>
          <p:nvPr/>
        </p:nvSpPr>
        <p:spPr>
          <a:xfrm>
            <a:off x="4682918" y="4440535"/>
            <a:ext cx="1161462" cy="363463"/>
          </a:xfrm>
          <a:prstGeom prst="roundRect">
            <a:avLst>
              <a:gd name="adj" fmla="val 8441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Nginx Metric</a:t>
            </a:r>
          </a:p>
        </p:txBody>
      </p:sp>
      <p:cxnSp>
        <p:nvCxnSpPr>
          <p:cNvPr id="557" name="직선 화살표 연결선 556">
            <a:extLst>
              <a:ext uri="{FF2B5EF4-FFF2-40B4-BE49-F238E27FC236}">
                <a16:creationId xmlns:a16="http://schemas.microsoft.com/office/drawing/2014/main" id="{D94CC75B-FE55-41D7-98BA-5A454F1A7CD0}"/>
              </a:ext>
            </a:extLst>
          </p:cNvPr>
          <p:cNvCxnSpPr>
            <a:cxnSpLocks/>
          </p:cNvCxnSpPr>
          <p:nvPr/>
        </p:nvCxnSpPr>
        <p:spPr>
          <a:xfrm>
            <a:off x="5971715" y="4622267"/>
            <a:ext cx="384517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사각형: 둥근 모서리 557">
            <a:extLst>
              <a:ext uri="{FF2B5EF4-FFF2-40B4-BE49-F238E27FC236}">
                <a16:creationId xmlns:a16="http://schemas.microsoft.com/office/drawing/2014/main" id="{A187A017-761B-449A-8846-91B5FF8C087D}"/>
              </a:ext>
            </a:extLst>
          </p:cNvPr>
          <p:cNvSpPr/>
          <p:nvPr/>
        </p:nvSpPr>
        <p:spPr>
          <a:xfrm>
            <a:off x="6335653" y="4440535"/>
            <a:ext cx="1620723" cy="363463"/>
          </a:xfrm>
          <a:prstGeom prst="roundRect">
            <a:avLst>
              <a:gd name="adj" fmla="val 8441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Nginx Health Check</a:t>
            </a:r>
          </a:p>
        </p:txBody>
      </p:sp>
      <p:sp>
        <p:nvSpPr>
          <p:cNvPr id="561" name="사각형: 둥근 모서리 560">
            <a:extLst>
              <a:ext uri="{FF2B5EF4-FFF2-40B4-BE49-F238E27FC236}">
                <a16:creationId xmlns:a16="http://schemas.microsoft.com/office/drawing/2014/main" id="{B965AE0B-5BBD-43DB-8694-68388EEEEA25}"/>
              </a:ext>
            </a:extLst>
          </p:cNvPr>
          <p:cNvSpPr/>
          <p:nvPr/>
        </p:nvSpPr>
        <p:spPr>
          <a:xfrm>
            <a:off x="7125926" y="1459741"/>
            <a:ext cx="1161462" cy="363463"/>
          </a:xfrm>
          <a:prstGeom prst="roundRect">
            <a:avLst>
              <a:gd name="adj" fmla="val 8441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Pod </a:t>
            </a:r>
          </a:p>
          <a:p>
            <a:pPr algn="ctr"/>
            <a:r>
              <a:rPr lang="en-US" altLang="ko-KR" sz="1200"/>
              <a:t>Info</a:t>
            </a:r>
          </a:p>
        </p:txBody>
      </p:sp>
      <p:sp>
        <p:nvSpPr>
          <p:cNvPr id="584" name="사각형: 둥근 모서리 583">
            <a:extLst>
              <a:ext uri="{FF2B5EF4-FFF2-40B4-BE49-F238E27FC236}">
                <a16:creationId xmlns:a16="http://schemas.microsoft.com/office/drawing/2014/main" id="{9CDF2626-A46A-4C5B-B20D-EB615B9DB7FA}"/>
              </a:ext>
            </a:extLst>
          </p:cNvPr>
          <p:cNvSpPr/>
          <p:nvPr/>
        </p:nvSpPr>
        <p:spPr>
          <a:xfrm>
            <a:off x="251520" y="2547033"/>
            <a:ext cx="1042245" cy="489130"/>
          </a:xfrm>
          <a:prstGeom prst="roundRect">
            <a:avLst>
              <a:gd name="adj" fmla="val 91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kubelet</a:t>
            </a:r>
            <a:endParaRPr lang="ko-KR" altLang="en-US" sz="1200"/>
          </a:p>
        </p:txBody>
      </p:sp>
      <p:cxnSp>
        <p:nvCxnSpPr>
          <p:cNvPr id="587" name="직선 화살표 연결선 586">
            <a:extLst>
              <a:ext uri="{FF2B5EF4-FFF2-40B4-BE49-F238E27FC236}">
                <a16:creationId xmlns:a16="http://schemas.microsoft.com/office/drawing/2014/main" id="{F13845C6-1A8A-43A5-B771-2AE0F46F38A3}"/>
              </a:ext>
            </a:extLst>
          </p:cNvPr>
          <p:cNvCxnSpPr>
            <a:cxnSpLocks/>
            <a:stCxn id="584" idx="3"/>
            <a:endCxn id="472" idx="1"/>
          </p:cNvCxnSpPr>
          <p:nvPr/>
        </p:nvCxnSpPr>
        <p:spPr>
          <a:xfrm>
            <a:off x="1293765" y="2791598"/>
            <a:ext cx="384517" cy="1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직선 화살표 연결선 591">
            <a:extLst>
              <a:ext uri="{FF2B5EF4-FFF2-40B4-BE49-F238E27FC236}">
                <a16:creationId xmlns:a16="http://schemas.microsoft.com/office/drawing/2014/main" id="{46B0B97B-D31E-412D-A016-B7E7B5843B4F}"/>
              </a:ext>
            </a:extLst>
          </p:cNvPr>
          <p:cNvCxnSpPr>
            <a:cxnSpLocks/>
          </p:cNvCxnSpPr>
          <p:nvPr/>
        </p:nvCxnSpPr>
        <p:spPr>
          <a:xfrm flipH="1">
            <a:off x="5105837" y="2139702"/>
            <a:ext cx="2797185" cy="1275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직선 화살표 연결선 595">
            <a:extLst>
              <a:ext uri="{FF2B5EF4-FFF2-40B4-BE49-F238E27FC236}">
                <a16:creationId xmlns:a16="http://schemas.microsoft.com/office/drawing/2014/main" id="{23998ED3-1339-41B9-9AE0-4290B3F28F43}"/>
              </a:ext>
            </a:extLst>
          </p:cNvPr>
          <p:cNvCxnSpPr>
            <a:cxnSpLocks/>
            <a:endCxn id="102" idx="2"/>
          </p:cNvCxnSpPr>
          <p:nvPr/>
        </p:nvCxnSpPr>
        <p:spPr>
          <a:xfrm flipH="1" flipV="1">
            <a:off x="5105837" y="1974930"/>
            <a:ext cx="2357" cy="17752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사각형: 둥근 모서리 599">
            <a:extLst>
              <a:ext uri="{FF2B5EF4-FFF2-40B4-BE49-F238E27FC236}">
                <a16:creationId xmlns:a16="http://schemas.microsoft.com/office/drawing/2014/main" id="{E99E8944-83EF-49BD-B106-94653006A6FF}"/>
              </a:ext>
            </a:extLst>
          </p:cNvPr>
          <p:cNvSpPr/>
          <p:nvPr/>
        </p:nvSpPr>
        <p:spPr>
          <a:xfrm>
            <a:off x="4972943" y="1866184"/>
            <a:ext cx="1161462" cy="363463"/>
          </a:xfrm>
          <a:prstGeom prst="roundRect">
            <a:avLst>
              <a:gd name="adj" fmla="val 8441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Certificate</a:t>
            </a:r>
          </a:p>
        </p:txBody>
      </p:sp>
    </p:spTree>
    <p:extLst>
      <p:ext uri="{BB962C8B-B14F-4D97-AF65-F5344CB8AC3E}">
        <p14:creationId xmlns:p14="http://schemas.microsoft.com/office/powerpoint/2010/main" val="1382100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Nginx Ingress Controller</a:t>
            </a:r>
            <a:endParaRPr lang="ko-KR" altLang="en-US" dirty="0"/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76159E96-5B63-4234-AD8C-F0184670315E}"/>
              </a:ext>
            </a:extLst>
          </p:cNvPr>
          <p:cNvSpPr/>
          <p:nvPr/>
        </p:nvSpPr>
        <p:spPr>
          <a:xfrm>
            <a:off x="2083474" y="1261532"/>
            <a:ext cx="6780088" cy="3758489"/>
          </a:xfrm>
          <a:prstGeom prst="roundRect">
            <a:avLst>
              <a:gd name="adj" fmla="val 376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Nginx Ingress Controller Pod</a:t>
            </a:r>
            <a:endParaRPr lang="ko-KR" altLang="en-US" sz="1400" b="1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6133B965-2186-40C3-8310-51A420E789C4}"/>
              </a:ext>
            </a:extLst>
          </p:cNvPr>
          <p:cNvSpPr/>
          <p:nvPr/>
        </p:nvSpPr>
        <p:spPr>
          <a:xfrm>
            <a:off x="35496" y="1822537"/>
            <a:ext cx="1666528" cy="787716"/>
          </a:xfrm>
          <a:prstGeom prst="roundRect">
            <a:avLst>
              <a:gd name="adj" fmla="val 806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Kube API Server</a:t>
            </a:r>
            <a:endParaRPr lang="ko-KR" altLang="en-US" sz="1400" b="1"/>
          </a:p>
        </p:txBody>
      </p:sp>
      <p:sp>
        <p:nvSpPr>
          <p:cNvPr id="237" name="사각형: 둥근 모서리 236">
            <a:extLst>
              <a:ext uri="{FF2B5EF4-FFF2-40B4-BE49-F238E27FC236}">
                <a16:creationId xmlns:a16="http://schemas.microsoft.com/office/drawing/2014/main" id="{41CF082C-4079-4C3D-8B6F-4C3A296D899C}"/>
              </a:ext>
            </a:extLst>
          </p:cNvPr>
          <p:cNvSpPr/>
          <p:nvPr/>
        </p:nvSpPr>
        <p:spPr>
          <a:xfrm>
            <a:off x="2185074" y="1371601"/>
            <a:ext cx="3308075" cy="2448272"/>
          </a:xfrm>
          <a:prstGeom prst="roundRect">
            <a:avLst>
              <a:gd name="adj" fmla="val 35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Nginx Ingress Controller / Leader</a:t>
            </a:r>
            <a:endParaRPr lang="ko-KR" altLang="en-US" sz="1400" b="1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2648EF2-47D1-46EA-A6C6-E7EDA388E97C}"/>
              </a:ext>
            </a:extLst>
          </p:cNvPr>
          <p:cNvGrpSpPr/>
          <p:nvPr/>
        </p:nvGrpSpPr>
        <p:grpSpPr>
          <a:xfrm>
            <a:off x="2289289" y="1765508"/>
            <a:ext cx="1357808" cy="901775"/>
            <a:chOff x="2411760" y="2460170"/>
            <a:chExt cx="1357808" cy="901775"/>
          </a:xfrm>
        </p:grpSpPr>
        <p:sp>
          <p:nvSpPr>
            <p:cNvPr id="242" name="사각형: 둥근 모서리 241">
              <a:extLst>
                <a:ext uri="{FF2B5EF4-FFF2-40B4-BE49-F238E27FC236}">
                  <a16:creationId xmlns:a16="http://schemas.microsoft.com/office/drawing/2014/main" id="{38C32A90-447A-4BAB-8F2C-8FBDA366DE32}"/>
                </a:ext>
              </a:extLst>
            </p:cNvPr>
            <p:cNvSpPr/>
            <p:nvPr/>
          </p:nvSpPr>
          <p:spPr>
            <a:xfrm>
              <a:off x="2411760" y="2460170"/>
              <a:ext cx="1357808" cy="901775"/>
            </a:xfrm>
            <a:prstGeom prst="roundRect">
              <a:avLst>
                <a:gd name="adj" fmla="val 844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/>
                <a:t>Store</a:t>
              </a:r>
              <a:endParaRPr lang="ko-KR" altLang="en-US" sz="1400"/>
            </a:p>
          </p:txBody>
        </p:sp>
        <p:sp>
          <p:nvSpPr>
            <p:cNvPr id="244" name="사각형: 둥근 모서리 243">
              <a:extLst>
                <a:ext uri="{FF2B5EF4-FFF2-40B4-BE49-F238E27FC236}">
                  <a16:creationId xmlns:a16="http://schemas.microsoft.com/office/drawing/2014/main" id="{3659B64B-8DE2-4BDF-849A-D964DBFF07DC}"/>
                </a:ext>
              </a:extLst>
            </p:cNvPr>
            <p:cNvSpPr/>
            <p:nvPr/>
          </p:nvSpPr>
          <p:spPr>
            <a:xfrm>
              <a:off x="2520593" y="2571749"/>
              <a:ext cx="1104960" cy="432049"/>
            </a:xfrm>
            <a:prstGeom prst="roundRect">
              <a:avLst>
                <a:gd name="adj" fmla="val 1219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client-go</a:t>
              </a:r>
              <a:endParaRPr lang="ko-KR" altLang="en-US" sz="1400"/>
            </a:p>
          </p:txBody>
        </p:sp>
      </p:grp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A7D514-4475-4709-897A-CE4C7313588D}"/>
              </a:ext>
            </a:extLst>
          </p:cNvPr>
          <p:cNvCxnSpPr>
            <a:cxnSpLocks/>
            <a:stCxn id="242" idx="1"/>
            <a:endCxn id="140" idx="3"/>
          </p:cNvCxnSpPr>
          <p:nvPr/>
        </p:nvCxnSpPr>
        <p:spPr>
          <a:xfrm flipH="1" flipV="1">
            <a:off x="1702024" y="2216395"/>
            <a:ext cx="587265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68F9AD81-A223-4D05-8A9B-00DD54217704}"/>
              </a:ext>
            </a:extLst>
          </p:cNvPr>
          <p:cNvSpPr/>
          <p:nvPr/>
        </p:nvSpPr>
        <p:spPr>
          <a:xfrm>
            <a:off x="5824557" y="1371601"/>
            <a:ext cx="2923907" cy="3274764"/>
          </a:xfrm>
          <a:prstGeom prst="roundRect">
            <a:avLst>
              <a:gd name="adj" fmla="val 41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Nginx</a:t>
            </a:r>
            <a:endParaRPr lang="ko-KR" altLang="en-US" sz="1400" b="1"/>
          </a:p>
        </p:txBody>
      </p:sp>
      <p:sp>
        <p:nvSpPr>
          <p:cNvPr id="241" name="사각형: 둥근 모서리 240">
            <a:extLst>
              <a:ext uri="{FF2B5EF4-FFF2-40B4-BE49-F238E27FC236}">
                <a16:creationId xmlns:a16="http://schemas.microsoft.com/office/drawing/2014/main" id="{DA6A1A86-31A4-47BC-BFA1-2B9553D08384}"/>
              </a:ext>
            </a:extLst>
          </p:cNvPr>
          <p:cNvSpPr/>
          <p:nvPr/>
        </p:nvSpPr>
        <p:spPr>
          <a:xfrm>
            <a:off x="5935233" y="1762728"/>
            <a:ext cx="2414522" cy="1944216"/>
          </a:xfrm>
          <a:prstGeom prst="roundRect">
            <a:avLst>
              <a:gd name="adj" fmla="val 405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Lua Module</a:t>
            </a:r>
            <a:endParaRPr lang="ko-KR" altLang="en-US" sz="1400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2B1E0DF8-FE5F-4C3C-8398-FFCA7DC29090}"/>
              </a:ext>
            </a:extLst>
          </p:cNvPr>
          <p:cNvSpPr/>
          <p:nvPr/>
        </p:nvSpPr>
        <p:spPr>
          <a:xfrm>
            <a:off x="5935233" y="4182061"/>
            <a:ext cx="2414522" cy="360039"/>
          </a:xfrm>
          <a:prstGeom prst="roundRect">
            <a:avLst>
              <a:gd name="adj" fmla="val 19110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/>
              <a:t>/nginx_status</a:t>
            </a:r>
            <a:endParaRPr lang="ko-KR" altLang="en-US" sz="1400"/>
          </a:p>
        </p:txBody>
      </p:sp>
      <p:sp>
        <p:nvSpPr>
          <p:cNvPr id="236" name="사각형: 둥근 모서리 235">
            <a:extLst>
              <a:ext uri="{FF2B5EF4-FFF2-40B4-BE49-F238E27FC236}">
                <a16:creationId xmlns:a16="http://schemas.microsoft.com/office/drawing/2014/main" id="{94B4B987-4AEB-4C59-B850-DA6D34771A97}"/>
              </a:ext>
            </a:extLst>
          </p:cNvPr>
          <p:cNvSpPr/>
          <p:nvPr/>
        </p:nvSpPr>
        <p:spPr>
          <a:xfrm>
            <a:off x="6051861" y="2800242"/>
            <a:ext cx="2181267" cy="539324"/>
          </a:xfrm>
          <a:prstGeom prst="roundRect">
            <a:avLst>
              <a:gd name="adj" fmla="val 15079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/>
              <a:t>/configuration/[servers, general, certs, backends]</a:t>
            </a:r>
            <a:endParaRPr lang="ko-KR" altLang="en-US" sz="14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E1EB2F0-F130-43BF-AB8B-9414EAD07553}"/>
              </a:ext>
            </a:extLst>
          </p:cNvPr>
          <p:cNvSpPr/>
          <p:nvPr/>
        </p:nvSpPr>
        <p:spPr>
          <a:xfrm>
            <a:off x="5935233" y="3821287"/>
            <a:ext cx="2414522" cy="360039"/>
          </a:xfrm>
          <a:prstGeom prst="roundRect">
            <a:avLst>
              <a:gd name="adj" fmla="val 19110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/>
              <a:t>/healthz</a:t>
            </a:r>
            <a:endParaRPr lang="ko-KR" altLang="en-US" sz="14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A76CEC8-9AE1-4D62-A438-C3E2735DE7A3}"/>
              </a:ext>
            </a:extLst>
          </p:cNvPr>
          <p:cNvSpPr/>
          <p:nvPr/>
        </p:nvSpPr>
        <p:spPr>
          <a:xfrm>
            <a:off x="35496" y="2870858"/>
            <a:ext cx="1666528" cy="787716"/>
          </a:xfrm>
          <a:prstGeom prst="roundRect">
            <a:avLst>
              <a:gd name="adj" fmla="val 91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Prometheus</a:t>
            </a:r>
            <a:endParaRPr lang="ko-KR" altLang="en-US" sz="1400" b="1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3408C6A-E44E-4249-9891-91255735842D}"/>
              </a:ext>
            </a:extLst>
          </p:cNvPr>
          <p:cNvSpPr/>
          <p:nvPr/>
        </p:nvSpPr>
        <p:spPr>
          <a:xfrm>
            <a:off x="2289289" y="2813829"/>
            <a:ext cx="1357808" cy="901775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Metric</a:t>
            </a:r>
          </a:p>
          <a:p>
            <a:pPr algn="ctr"/>
            <a:r>
              <a:rPr lang="en-US" altLang="ko-KR" sz="1400"/>
              <a:t>Collector</a:t>
            </a:r>
            <a:endParaRPr lang="ko-KR" altLang="en-US" sz="140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07B21D4-25C2-49E4-9D30-3DBD2FC88E6C}"/>
              </a:ext>
            </a:extLst>
          </p:cNvPr>
          <p:cNvCxnSpPr>
            <a:cxnSpLocks/>
            <a:stCxn id="22" idx="1"/>
            <a:endCxn id="20" idx="3"/>
          </p:cNvCxnSpPr>
          <p:nvPr/>
        </p:nvCxnSpPr>
        <p:spPr>
          <a:xfrm flipH="1" flipV="1">
            <a:off x="1702024" y="3264716"/>
            <a:ext cx="587265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5E2DB36-7E46-4BD7-911D-7562E3780029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916086" y="3715604"/>
            <a:ext cx="52107" cy="251271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2323ECB-AF40-49C3-BD44-988540CAD053}"/>
              </a:ext>
            </a:extLst>
          </p:cNvPr>
          <p:cNvSpPr/>
          <p:nvPr/>
        </p:nvSpPr>
        <p:spPr>
          <a:xfrm>
            <a:off x="2185075" y="3942889"/>
            <a:ext cx="1462022" cy="450432"/>
          </a:xfrm>
          <a:prstGeom prst="roundRect">
            <a:avLst>
              <a:gd name="adj" fmla="val 139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/proc (procfs)</a:t>
            </a:r>
            <a:endParaRPr lang="ko-KR" altLang="en-US" sz="140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63E86B2-2124-4989-9233-29DF518955DB}"/>
              </a:ext>
            </a:extLst>
          </p:cNvPr>
          <p:cNvSpPr/>
          <p:nvPr/>
        </p:nvSpPr>
        <p:spPr>
          <a:xfrm>
            <a:off x="3800805" y="3942889"/>
            <a:ext cx="1692345" cy="450432"/>
          </a:xfrm>
          <a:prstGeom prst="roundRect">
            <a:avLst>
              <a:gd name="adj" fmla="val 1211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/tmp/prometheus-nginx.socket</a:t>
            </a:r>
            <a:endParaRPr lang="ko-KR" altLang="en-US" sz="140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817D038-8A84-4FBB-976F-C23494877D28}"/>
              </a:ext>
            </a:extLst>
          </p:cNvPr>
          <p:cNvCxnSpPr>
            <a:cxnSpLocks/>
            <a:stCxn id="22" idx="3"/>
            <a:endCxn id="144" idx="1"/>
          </p:cNvCxnSpPr>
          <p:nvPr/>
        </p:nvCxnSpPr>
        <p:spPr>
          <a:xfrm>
            <a:off x="3647097" y="3264717"/>
            <a:ext cx="2288136" cy="1097364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6604724-CCA8-4396-ADA3-752A404BB118}"/>
              </a:ext>
            </a:extLst>
          </p:cNvPr>
          <p:cNvCxnSpPr>
            <a:cxnSpLocks/>
            <a:stCxn id="22" idx="3"/>
            <a:endCxn id="40" idx="0"/>
          </p:cNvCxnSpPr>
          <p:nvPr/>
        </p:nvCxnSpPr>
        <p:spPr>
          <a:xfrm>
            <a:off x="3647097" y="3264717"/>
            <a:ext cx="999881" cy="67817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2E4D7C0-EE8E-46CE-B621-6B4C3602335C}"/>
              </a:ext>
            </a:extLst>
          </p:cNvPr>
          <p:cNvSpPr/>
          <p:nvPr/>
        </p:nvSpPr>
        <p:spPr>
          <a:xfrm>
            <a:off x="4028547" y="2417556"/>
            <a:ext cx="1357808" cy="634560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Ingress Sync</a:t>
            </a:r>
            <a:endParaRPr lang="ko-KR" altLang="en-US" sz="140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AAEC1A2-1FF1-46CE-9C2B-740C248EF18F}"/>
              </a:ext>
            </a:extLst>
          </p:cNvPr>
          <p:cNvCxnSpPr>
            <a:cxnSpLocks/>
            <a:stCxn id="242" idx="3"/>
            <a:endCxn id="37" idx="1"/>
          </p:cNvCxnSpPr>
          <p:nvPr/>
        </p:nvCxnSpPr>
        <p:spPr>
          <a:xfrm>
            <a:off x="3647097" y="2216396"/>
            <a:ext cx="381450" cy="5184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781D721-61BD-4174-A590-5A9B11283E44}"/>
              </a:ext>
            </a:extLst>
          </p:cNvPr>
          <p:cNvCxnSpPr>
            <a:cxnSpLocks/>
            <a:stCxn id="37" idx="3"/>
            <a:endCxn id="236" idx="1"/>
          </p:cNvCxnSpPr>
          <p:nvPr/>
        </p:nvCxnSpPr>
        <p:spPr>
          <a:xfrm>
            <a:off x="5386355" y="2734836"/>
            <a:ext cx="665506" cy="33506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202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46655</TotalTime>
  <Words>397</Words>
  <Application>Microsoft Office PowerPoint</Application>
  <PresentationFormat>화면 슬라이드 쇼(16:9)</PresentationFormat>
  <Paragraphs>159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Nginx Ingress Controller</vt:lpstr>
      <vt:lpstr>PowerPoint 프레젠테이션</vt:lpstr>
      <vt:lpstr>Nginx Ingress Controller</vt:lpstr>
      <vt:lpstr>Nginx Ingress Controller</vt:lpstr>
      <vt:lpstr>Nginx Ingress Controller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6220</cp:revision>
  <dcterms:created xsi:type="dcterms:W3CDTF">2006-10-05T04:04:58Z</dcterms:created>
  <dcterms:modified xsi:type="dcterms:W3CDTF">2020-01-02T12:17:30Z</dcterms:modified>
</cp:coreProperties>
</file>