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5" r:id="rId2"/>
    <p:sldId id="389" r:id="rId3"/>
    <p:sldId id="390" r:id="rId4"/>
    <p:sldId id="380" r:id="rId5"/>
    <p:sldId id="391" r:id="rId6"/>
    <p:sldId id="392" r:id="rId7"/>
    <p:sldId id="393" r:id="rId8"/>
    <p:sldId id="387" r:id="rId9"/>
    <p:sldId id="388" r:id="rId10"/>
    <p:sldId id="386" r:id="rId11"/>
    <p:sldId id="367" r:id="rId12"/>
    <p:sldId id="383" r:id="rId13"/>
    <p:sldId id="369" r:id="rId14"/>
    <p:sldId id="370" r:id="rId15"/>
    <p:sldId id="371" r:id="rId16"/>
    <p:sldId id="373" r:id="rId17"/>
    <p:sldId id="377" r:id="rId18"/>
    <p:sldId id="376" r:id="rId19"/>
    <p:sldId id="379" r:id="rId20"/>
    <p:sldId id="378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5" autoAdjust="0"/>
    <p:restoredTop sz="81275" autoAdjust="0"/>
  </p:normalViewPr>
  <p:slideViewPr>
    <p:cSldViewPr>
      <p:cViewPr>
        <p:scale>
          <a:sx n="202" d="100"/>
          <a:sy n="202" d="100"/>
        </p:scale>
        <p:origin x="232" y="173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97" idx="1"/>
            <a:endCxn id="168" idx="1"/>
          </p:cNvCxnSpPr>
          <p:nvPr/>
        </p:nvCxnSpPr>
        <p:spPr>
          <a:xfrm rot="10800000" flipH="1" flipV="1">
            <a:off x="474389" y="2182661"/>
            <a:ext cx="1610808" cy="2387660"/>
          </a:xfrm>
          <a:prstGeom prst="bentConnector3">
            <a:avLst>
              <a:gd name="adj1" fmla="val -87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741139" y="1239593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Manager,</a:t>
            </a:r>
            <a:br>
              <a:rPr lang="en-US" altLang="ko-KR" sz="1000"/>
            </a:br>
            <a:r>
              <a:rPr lang="en-US" altLang="ko-KR" sz="1000"/>
              <a:t>Data Store, </a:t>
            </a:r>
            <a:br>
              <a:rPr lang="en-US" altLang="ko-KR" sz="1000"/>
            </a:br>
            <a:r>
              <a:rPr lang="en-US" altLang="ko-KR" sz="1000"/>
              <a:t>BI Tools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 Storage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33" idx="2"/>
            <a:endCxn id="168" idx="3"/>
          </p:cNvCxnSpPr>
          <p:nvPr/>
        </p:nvCxnSpPr>
        <p:spPr>
          <a:xfrm rot="5400000">
            <a:off x="4931575" y="3237707"/>
            <a:ext cx="358450" cy="230677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07" idx="3"/>
            <a:endCxn id="168" idx="3"/>
          </p:cNvCxnSpPr>
          <p:nvPr/>
        </p:nvCxnSpPr>
        <p:spPr>
          <a:xfrm flipH="1">
            <a:off x="3957411" y="953502"/>
            <a:ext cx="5007075" cy="3616819"/>
          </a:xfrm>
          <a:prstGeom prst="bentConnector3">
            <a:avLst>
              <a:gd name="adj1" fmla="val -181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BBFE1A70-B660-1342-AC27-CC7DC2CD4EA2}"/>
              </a:ext>
            </a:extLst>
          </p:cNvPr>
          <p:cNvSpPr/>
          <p:nvPr/>
        </p:nvSpPr>
        <p:spPr>
          <a:xfrm>
            <a:off x="3563892" y="202951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7134486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6741139" y="2797716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33" name="사각형: 둥근 모서리 6">
            <a:extLst>
              <a:ext uri="{FF2B5EF4-FFF2-40B4-BE49-F238E27FC236}">
                <a16:creationId xmlns:a16="http://schemas.microsoft.com/office/drawing/2014/main" id="{B7140D44-6CCD-0841-91EB-A1DEDBA30FC6}"/>
              </a:ext>
            </a:extLst>
          </p:cNvPr>
          <p:cNvSpPr/>
          <p:nvPr/>
        </p:nvSpPr>
        <p:spPr>
          <a:xfrm>
            <a:off x="3563892" y="2710770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7134486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2085197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77FA6C8-4A5C-9C43-BE3D-AFF8CB5F427B}"/>
              </a:ext>
            </a:extLst>
          </p:cNvPr>
          <p:cNvCxnSpPr>
            <a:cxnSpLocks/>
            <a:stCxn id="119" idx="3"/>
            <a:endCxn id="128" idx="2"/>
          </p:cNvCxnSpPr>
          <p:nvPr/>
        </p:nvCxnSpPr>
        <p:spPr>
          <a:xfrm flipV="1">
            <a:off x="6586868" y="3182563"/>
            <a:ext cx="547618" cy="284734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BC474DE-B53F-224E-A9D2-618FBE3645DC}"/>
              </a:ext>
            </a:extLst>
          </p:cNvPr>
          <p:cNvCxnSpPr>
            <a:cxnSpLocks/>
            <a:stCxn id="274" idx="0"/>
            <a:endCxn id="146" idx="3"/>
          </p:cNvCxnSpPr>
          <p:nvPr/>
        </p:nvCxnSpPr>
        <p:spPr>
          <a:xfrm rot="16200000" flipV="1">
            <a:off x="6720620" y="825727"/>
            <a:ext cx="280115" cy="547618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CE4173EE-94CA-9A44-BD50-B04CCB9F0E79}"/>
              </a:ext>
            </a:extLst>
          </p:cNvPr>
          <p:cNvCxnSpPr>
            <a:cxnSpLocks/>
            <a:endCxn id="286" idx="0"/>
          </p:cNvCxnSpPr>
          <p:nvPr/>
        </p:nvCxnSpPr>
        <p:spPr>
          <a:xfrm>
            <a:off x="6585075" y="620235"/>
            <a:ext cx="1842296" cy="623976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EF9DDC9-6E5E-2B4E-B206-67D3407052BF}"/>
              </a:ext>
            </a:extLst>
          </p:cNvPr>
          <p:cNvCxnSpPr>
            <a:cxnSpLocks/>
            <a:stCxn id="227" idx="2"/>
            <a:endCxn id="229" idx="0"/>
          </p:cNvCxnSpPr>
          <p:nvPr/>
        </p:nvCxnSpPr>
        <p:spPr>
          <a:xfrm>
            <a:off x="1054451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06718453-CEB2-DE43-A73C-F2CBBAF144F1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1634509" y="1704052"/>
            <a:ext cx="2322902" cy="478609"/>
          </a:xfrm>
          <a:prstGeom prst="bentConnector3">
            <a:avLst>
              <a:gd name="adj1" fmla="val 9988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: 둥근 모서리 6">
            <a:extLst>
              <a:ext uri="{FF2B5EF4-FFF2-40B4-BE49-F238E27FC236}">
                <a16:creationId xmlns:a16="http://schemas.microsoft.com/office/drawing/2014/main" id="{BF13EB4F-E9CB-C748-8EA1-EC7E72E3ED8B}"/>
              </a:ext>
            </a:extLst>
          </p:cNvPr>
          <p:cNvSpPr/>
          <p:nvPr/>
        </p:nvSpPr>
        <p:spPr>
          <a:xfrm>
            <a:off x="536016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29" name="사각형: 둥근 모서리 6">
            <a:extLst>
              <a:ext uri="{FF2B5EF4-FFF2-40B4-BE49-F238E27FC236}">
                <a16:creationId xmlns:a16="http://schemas.microsoft.com/office/drawing/2014/main" id="{39F21BA3-211C-4742-A6FF-1D068EA946AF}"/>
              </a:ext>
            </a:extLst>
          </p:cNvPr>
          <p:cNvSpPr/>
          <p:nvPr/>
        </p:nvSpPr>
        <p:spPr>
          <a:xfrm>
            <a:off x="536016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30" name="사각형: 둥근 모서리 6">
            <a:extLst>
              <a:ext uri="{FF2B5EF4-FFF2-40B4-BE49-F238E27FC236}">
                <a16:creationId xmlns:a16="http://schemas.microsoft.com/office/drawing/2014/main" id="{063837C9-D5F1-F947-9AB6-DA51AFFDDA62}"/>
              </a:ext>
            </a:extLst>
          </p:cNvPr>
          <p:cNvSpPr/>
          <p:nvPr/>
        </p:nvSpPr>
        <p:spPr>
          <a:xfrm>
            <a:off x="1978358" y="202951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231" name="사각형: 둥근 모서리 6">
            <a:extLst>
              <a:ext uri="{FF2B5EF4-FFF2-40B4-BE49-F238E27FC236}">
                <a16:creationId xmlns:a16="http://schemas.microsoft.com/office/drawing/2014/main" id="{CF79B558-8CA5-0346-B56D-97BFD42C3F10}"/>
              </a:ext>
            </a:extLst>
          </p:cNvPr>
          <p:cNvSpPr/>
          <p:nvPr/>
        </p:nvSpPr>
        <p:spPr>
          <a:xfrm>
            <a:off x="1978357" y="3628632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pic>
        <p:nvPicPr>
          <p:cNvPr id="232" name="Picture 2" descr="사람 - 무료 사회적인개 아이콘">
            <a:extLst>
              <a:ext uri="{FF2B5EF4-FFF2-40B4-BE49-F238E27FC236}">
                <a16:creationId xmlns:a16="http://schemas.microsoft.com/office/drawing/2014/main" id="{C72102C4-BF22-C449-8382-7D78B8AD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2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9C84E3D3-50D5-E540-90BD-AE2111D71DBF}"/>
              </a:ext>
            </a:extLst>
          </p:cNvPr>
          <p:cNvSpPr txBox="1"/>
          <p:nvPr/>
        </p:nvSpPr>
        <p:spPr>
          <a:xfrm>
            <a:off x="536013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42D37A8-5124-0D4C-8D61-CC59CF945E65}"/>
              </a:ext>
            </a:extLst>
          </p:cNvPr>
          <p:cNvCxnSpPr>
            <a:cxnSpLocks/>
            <a:stCxn id="234" idx="2"/>
            <a:endCxn id="227" idx="0"/>
          </p:cNvCxnSpPr>
          <p:nvPr/>
        </p:nvCxnSpPr>
        <p:spPr>
          <a:xfrm>
            <a:off x="1054449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A5291A6-D904-AE45-A734-30CB926CCE42}"/>
              </a:ext>
            </a:extLst>
          </p:cNvPr>
          <p:cNvCxnSpPr>
            <a:cxnSpLocks/>
            <a:stCxn id="286" idx="2"/>
            <a:endCxn id="451" idx="0"/>
          </p:cNvCxnSpPr>
          <p:nvPr/>
        </p:nvCxnSpPr>
        <p:spPr>
          <a:xfrm flipH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FB1CE6A-20F3-6443-8202-45AA57EF44B5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3896734-F6B5-BA43-AEE3-64AFCB5F69B7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6585075" y="3182563"/>
            <a:ext cx="1842296" cy="613323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F9E714D8-4472-5E4A-B40D-E2F352365987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1634509" y="2182661"/>
            <a:ext cx="2322902" cy="528109"/>
          </a:xfrm>
          <a:prstGeom prst="bentConnector3">
            <a:avLst>
              <a:gd name="adj1" fmla="val 9988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80AFE24F-50FA-D64D-B8D4-3D5DA593DE3F}"/>
              </a:ext>
            </a:extLst>
          </p:cNvPr>
          <p:cNvCxnSpPr>
            <a:cxnSpLocks/>
            <a:stCxn id="97" idx="3"/>
            <a:endCxn id="231" idx="0"/>
          </p:cNvCxnSpPr>
          <p:nvPr/>
        </p:nvCxnSpPr>
        <p:spPr>
          <a:xfrm>
            <a:off x="1634509" y="2182661"/>
            <a:ext cx="1018214" cy="14459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6">
            <a:extLst>
              <a:ext uri="{FF2B5EF4-FFF2-40B4-BE49-F238E27FC236}">
                <a16:creationId xmlns:a16="http://schemas.microsoft.com/office/drawing/2014/main" id="{BCA0BFCF-F935-9F46-9320-042E4C55F811}"/>
              </a:ext>
            </a:extLst>
          </p:cNvPr>
          <p:cNvSpPr/>
          <p:nvPr/>
        </p:nvSpPr>
        <p:spPr>
          <a:xfrm>
            <a:off x="474389" y="1227551"/>
            <a:ext cx="1160120" cy="1910219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E6E4D0E1-743B-864A-87B3-B2026C987981}"/>
              </a:ext>
            </a:extLst>
          </p:cNvPr>
          <p:cNvCxnSpPr>
            <a:cxnSpLocks/>
            <a:stCxn id="97" idx="3"/>
            <a:endCxn id="230" idx="2"/>
          </p:cNvCxnSpPr>
          <p:nvPr/>
        </p:nvCxnSpPr>
        <p:spPr>
          <a:xfrm flipV="1">
            <a:off x="1634509" y="786190"/>
            <a:ext cx="1018215" cy="13964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사각형: 둥근 모서리 6">
            <a:extLst>
              <a:ext uri="{FF2B5EF4-FFF2-40B4-BE49-F238E27FC236}">
                <a16:creationId xmlns:a16="http://schemas.microsoft.com/office/drawing/2014/main" id="{C3ED5895-394E-644E-89E7-7EE488B85775}"/>
              </a:ext>
            </a:extLst>
          </p:cNvPr>
          <p:cNvSpPr/>
          <p:nvPr/>
        </p:nvSpPr>
        <p:spPr>
          <a:xfrm>
            <a:off x="476425" y="3325809"/>
            <a:ext cx="1160121" cy="88606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</a:t>
            </a:r>
          </a:p>
          <a:p>
            <a:pPr algn="ctr"/>
            <a:r>
              <a:rPr lang="en-US" altLang="ko-KR" sz="1100" b="1"/>
              <a:t>ConfigMap</a:t>
            </a:r>
            <a:r>
              <a:rPr lang="en-US" altLang="ko-KR" sz="1100"/>
              <a:t> 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920BB10-5643-474A-8D24-8B8AFEC97898}"/>
              </a:ext>
            </a:extLst>
          </p:cNvPr>
          <p:cNvCxnSpPr>
            <a:cxnSpLocks/>
            <a:stCxn id="97" idx="2"/>
            <a:endCxn id="113" idx="0"/>
          </p:cNvCxnSpPr>
          <p:nvPr/>
        </p:nvCxnSpPr>
        <p:spPr>
          <a:xfrm>
            <a:off x="1054449" y="3137770"/>
            <a:ext cx="2037" cy="1880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6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/>
              <a:t>Pod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/>
              <a:t>Pod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3851920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93" idx="1"/>
          </p:cNvCxnSpPr>
          <p:nvPr/>
        </p:nvCxnSpPr>
        <p:spPr>
          <a:xfrm flipV="1">
            <a:off x="1290336" y="2707806"/>
            <a:ext cx="420957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3598453" cy="2996584"/>
          </a:xfrm>
          <a:prstGeom prst="bentConnector3">
            <a:avLst>
              <a:gd name="adj1" fmla="val -635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3598453" cy="1862514"/>
          </a:xfrm>
          <a:prstGeom prst="bentConnector3">
            <a:avLst>
              <a:gd name="adj1" fmla="val -635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457822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629571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5830999" y="3708369"/>
            <a:ext cx="438177" cy="128572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5407223" y="959478"/>
            <a:ext cx="2329865" cy="3610843"/>
          </a:xfrm>
          <a:prstGeom prst="bentConnector3">
            <a:avLst>
              <a:gd name="adj1" fmla="val -5723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6">
            <a:extLst>
              <a:ext uri="{FF2B5EF4-FFF2-40B4-BE49-F238E27FC236}">
                <a16:creationId xmlns:a16="http://schemas.microsoft.com/office/drawing/2014/main" id="{AB8904BF-BF53-2A41-8DC9-25A3CD821893}"/>
              </a:ext>
            </a:extLst>
          </p:cNvPr>
          <p:cNvSpPr/>
          <p:nvPr/>
        </p:nvSpPr>
        <p:spPr>
          <a:xfrm>
            <a:off x="1702695" y="128211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Pod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ED96BC94-3A65-3A47-941D-91E3CFFF3687}"/>
              </a:ext>
            </a:extLst>
          </p:cNvPr>
          <p:cNvSpPr/>
          <p:nvPr/>
        </p:nvSpPr>
        <p:spPr>
          <a:xfrm>
            <a:off x="1711293" y="241618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Pod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E773CD1-7517-FB42-9D85-2C6987D8B21E}"/>
              </a:ext>
            </a:extLst>
          </p:cNvPr>
          <p:cNvCxnSpPr>
            <a:cxnSpLocks/>
            <a:stCxn id="25" idx="3"/>
            <a:endCxn id="87" idx="1"/>
          </p:cNvCxnSpPr>
          <p:nvPr/>
        </p:nvCxnSpPr>
        <p:spPr>
          <a:xfrm flipV="1">
            <a:off x="1290336" y="1573736"/>
            <a:ext cx="412359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05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64985" y="1955095"/>
            <a:ext cx="786694" cy="50642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8FED5744-29AA-034B-B020-B66E2C0CF5A1}"/>
              </a:ext>
            </a:extLst>
          </p:cNvPr>
          <p:cNvCxnSpPr>
            <a:cxnSpLocks/>
            <a:stCxn id="274" idx="0"/>
          </p:cNvCxnSpPr>
          <p:nvPr/>
        </p:nvCxnSpPr>
        <p:spPr>
          <a:xfrm flipV="1">
            <a:off x="7358332" y="1629058"/>
            <a:ext cx="0" cy="32603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7358332" y="2461520"/>
            <a:ext cx="0" cy="33146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BE604F54-E76D-A944-9A66-5D90900C6FE9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flipH="1">
            <a:off x="6747060" y="2208308"/>
            <a:ext cx="21792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5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270598" y="4147968"/>
            <a:ext cx="438177" cy="40652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286421" y="959478"/>
            <a:ext cx="1450667" cy="3610843"/>
          </a:xfrm>
          <a:prstGeom prst="bentConnector3">
            <a:avLst>
              <a:gd name="adj1" fmla="val -9180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9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DefaultRunLauncher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5C1424-013B-4440-9EE8-B39BE884D22A}"/>
              </a:ext>
            </a:extLst>
          </p:cNvPr>
          <p:cNvGrpSpPr/>
          <p:nvPr/>
        </p:nvGrpSpPr>
        <p:grpSpPr>
          <a:xfrm>
            <a:off x="2584356" y="1275606"/>
            <a:ext cx="1555591" cy="2807564"/>
            <a:chOff x="2584356" y="1275606"/>
            <a:chExt cx="1987644" cy="2807564"/>
          </a:xfrm>
        </p:grpSpPr>
        <p:sp>
          <p:nvSpPr>
            <p:cNvPr id="38" name="사각형: 둥근 모서리 14">
              <a:extLst>
                <a:ext uri="{FF2B5EF4-FFF2-40B4-BE49-F238E27FC236}">
                  <a16:creationId xmlns:a16="http://schemas.microsoft.com/office/drawing/2014/main" id="{1321D0CF-CBC0-6D40-82C0-D5429771D1F4}"/>
                </a:ext>
              </a:extLst>
            </p:cNvPr>
            <p:cNvSpPr/>
            <p:nvPr/>
          </p:nvSpPr>
          <p:spPr>
            <a:xfrm>
              <a:off x="2584356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1" name="사각형: 둥근 모서리 14">
              <a:extLst>
                <a:ext uri="{FF2B5EF4-FFF2-40B4-BE49-F238E27FC236}">
                  <a16:creationId xmlns:a16="http://schemas.microsoft.com/office/drawing/2014/main" id="{9A10A8D5-DAA2-7046-A093-D246277AF6F7}"/>
                </a:ext>
              </a:extLst>
            </p:cNvPr>
            <p:cNvSpPr/>
            <p:nvPr/>
          </p:nvSpPr>
          <p:spPr>
            <a:xfrm>
              <a:off x="2771800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42" name="사각형: 둥근 모서리 14">
              <a:extLst>
                <a:ext uri="{FF2B5EF4-FFF2-40B4-BE49-F238E27FC236}">
                  <a16:creationId xmlns:a16="http://schemas.microsoft.com/office/drawing/2014/main" id="{2F584085-4846-8246-A40A-8713772DF052}"/>
                </a:ext>
              </a:extLst>
            </p:cNvPr>
            <p:cNvSpPr/>
            <p:nvPr/>
          </p:nvSpPr>
          <p:spPr>
            <a:xfrm>
              <a:off x="2584356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3" name="사각형: 둥근 모서리 14">
              <a:extLst>
                <a:ext uri="{FF2B5EF4-FFF2-40B4-BE49-F238E27FC236}">
                  <a16:creationId xmlns:a16="http://schemas.microsoft.com/office/drawing/2014/main" id="{B58936DE-F3D8-EE44-9B7A-E8C6E3FC3EB8}"/>
                </a:ext>
              </a:extLst>
            </p:cNvPr>
            <p:cNvSpPr/>
            <p:nvPr/>
          </p:nvSpPr>
          <p:spPr>
            <a:xfrm>
              <a:off x="2771800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47" name="사각형: 둥근 모서리 14">
              <a:extLst>
                <a:ext uri="{FF2B5EF4-FFF2-40B4-BE49-F238E27FC236}">
                  <a16:creationId xmlns:a16="http://schemas.microsoft.com/office/drawing/2014/main" id="{75F98B38-D8C3-1F42-8CA6-434F171171C8}"/>
                </a:ext>
              </a:extLst>
            </p:cNvPr>
            <p:cNvSpPr/>
            <p:nvPr/>
          </p:nvSpPr>
          <p:spPr>
            <a:xfrm>
              <a:off x="2584356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8" name="사각형: 둥근 모서리 14">
              <a:extLst>
                <a:ext uri="{FF2B5EF4-FFF2-40B4-BE49-F238E27FC236}">
                  <a16:creationId xmlns:a16="http://schemas.microsoft.com/office/drawing/2014/main" id="{A538D4C9-FC00-0C48-A0D4-D698534B9A94}"/>
                </a:ext>
              </a:extLst>
            </p:cNvPr>
            <p:cNvSpPr/>
            <p:nvPr/>
          </p:nvSpPr>
          <p:spPr>
            <a:xfrm>
              <a:off x="2771800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381FCD-C4F3-6D41-9271-A4CD97A49D2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1619672" y="1671650"/>
            <a:ext cx="964684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964684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>
            <a:off x="1619672" y="2235046"/>
            <a:ext cx="964684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9">
            <a:extLst>
              <a:ext uri="{FF2B5EF4-FFF2-40B4-BE49-F238E27FC236}">
                <a16:creationId xmlns:a16="http://schemas.microsoft.com/office/drawing/2014/main" id="{08C98147-519A-6547-BAB5-AAF49F4467EA}"/>
              </a:ext>
            </a:extLst>
          </p:cNvPr>
          <p:cNvSpPr/>
          <p:nvPr/>
        </p:nvSpPr>
        <p:spPr>
          <a:xfrm>
            <a:off x="1525950" y="1271315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Fork job</a:t>
            </a:r>
          </a:p>
          <a:p>
            <a:pPr algn="ctr"/>
            <a:r>
              <a:rPr lang="en-US" altLang="ko-KR" sz="1000" i="1"/>
              <a:t>process</a:t>
            </a:r>
          </a:p>
        </p:txBody>
      </p:sp>
      <p:sp>
        <p:nvSpPr>
          <p:cNvPr id="60" name="사각형: 둥근 모서리 9">
            <a:extLst>
              <a:ext uri="{FF2B5EF4-FFF2-40B4-BE49-F238E27FC236}">
                <a16:creationId xmlns:a16="http://schemas.microsoft.com/office/drawing/2014/main" id="{36C97316-66B0-6042-9B25-B2D5391F52A1}"/>
              </a:ext>
            </a:extLst>
          </p:cNvPr>
          <p:cNvSpPr/>
          <p:nvPr/>
        </p:nvSpPr>
        <p:spPr>
          <a:xfrm>
            <a:off x="2555773" y="709272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processes whenever a job is submitted</a:t>
            </a:r>
          </a:p>
        </p:txBody>
      </p:sp>
    </p:spTree>
    <p:extLst>
      <p:ext uri="{BB962C8B-B14F-4D97-AF65-F5344CB8AC3E}">
        <p14:creationId xmlns:p14="http://schemas.microsoft.com/office/powerpoint/2010/main" val="240007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183900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235046"/>
            <a:ext cx="864096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F32C1F9-77B2-C949-B52A-09D648EE2E0D}"/>
              </a:ext>
            </a:extLst>
          </p:cNvPr>
          <p:cNvGrpSpPr/>
          <p:nvPr/>
        </p:nvGrpSpPr>
        <p:grpSpPr>
          <a:xfrm>
            <a:off x="4867714" y="1275606"/>
            <a:ext cx="1555590" cy="2807564"/>
            <a:chOff x="4867714" y="1275606"/>
            <a:chExt cx="1987644" cy="2807564"/>
          </a:xfrm>
        </p:grpSpPr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3A4A8A4B-5EE5-5347-A702-A83C53879EDA}"/>
                </a:ext>
              </a:extLst>
            </p:cNvPr>
            <p:cNvSpPr/>
            <p:nvPr/>
          </p:nvSpPr>
          <p:spPr>
            <a:xfrm>
              <a:off x="4867714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26" name="사각형: 둥근 모서리 14">
              <a:extLst>
                <a:ext uri="{FF2B5EF4-FFF2-40B4-BE49-F238E27FC236}">
                  <a16:creationId xmlns:a16="http://schemas.microsoft.com/office/drawing/2014/main" id="{79EC373F-EBEF-0F43-9F08-260D409F231A}"/>
                </a:ext>
              </a:extLst>
            </p:cNvPr>
            <p:cNvSpPr/>
            <p:nvPr/>
          </p:nvSpPr>
          <p:spPr>
            <a:xfrm>
              <a:off x="5055158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805D5F0E-D4CF-2D4D-9B26-E328CE4C8F8C}"/>
                </a:ext>
              </a:extLst>
            </p:cNvPr>
            <p:cNvSpPr/>
            <p:nvPr/>
          </p:nvSpPr>
          <p:spPr>
            <a:xfrm>
              <a:off x="4867714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29" name="사각형: 둥근 모서리 14">
              <a:extLst>
                <a:ext uri="{FF2B5EF4-FFF2-40B4-BE49-F238E27FC236}">
                  <a16:creationId xmlns:a16="http://schemas.microsoft.com/office/drawing/2014/main" id="{BAEDE1B5-1049-C943-8434-5271D0AED9A7}"/>
                </a:ext>
              </a:extLst>
            </p:cNvPr>
            <p:cNvSpPr/>
            <p:nvPr/>
          </p:nvSpPr>
          <p:spPr>
            <a:xfrm>
              <a:off x="5055158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30" name="사각형: 둥근 모서리 14">
              <a:extLst>
                <a:ext uri="{FF2B5EF4-FFF2-40B4-BE49-F238E27FC236}">
                  <a16:creationId xmlns:a16="http://schemas.microsoft.com/office/drawing/2014/main" id="{B0959707-5619-554B-A7EB-2F85D7DB48FB}"/>
                </a:ext>
              </a:extLst>
            </p:cNvPr>
            <p:cNvSpPr/>
            <p:nvPr/>
          </p:nvSpPr>
          <p:spPr>
            <a:xfrm>
              <a:off x="4867714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31" name="사각형: 둥근 모서리 14">
              <a:extLst>
                <a:ext uri="{FF2B5EF4-FFF2-40B4-BE49-F238E27FC236}">
                  <a16:creationId xmlns:a16="http://schemas.microsoft.com/office/drawing/2014/main" id="{5391E88F-EE25-9948-ABA7-98B98DCE50F9}"/>
                </a:ext>
              </a:extLst>
            </p:cNvPr>
            <p:cNvSpPr/>
            <p:nvPr/>
          </p:nvSpPr>
          <p:spPr>
            <a:xfrm>
              <a:off x="5055158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1671650"/>
            <a:ext cx="864096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235046"/>
            <a:ext cx="864096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1639587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25984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4839063" y="705958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</p:spTree>
    <p:extLst>
      <p:ext uri="{BB962C8B-B14F-4D97-AF65-F5344CB8AC3E}">
        <p14:creationId xmlns:p14="http://schemas.microsoft.com/office/powerpoint/2010/main" val="30286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CeleryK8sRunLauncher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183900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Broker (Queue)</a:t>
            </a:r>
            <a:r>
              <a:rPr lang="ko-KR" altLang="en-US" sz="1200"/>
              <a:t> </a:t>
            </a:r>
            <a:r>
              <a:rPr lang="en-US" altLang="ko-KR" sz="1200"/>
              <a:t>/</a:t>
            </a:r>
            <a:r>
              <a:rPr lang="ko-KR" altLang="en-US" sz="1200"/>
              <a:t> </a:t>
            </a:r>
            <a:r>
              <a:rPr lang="en-US" altLang="ko-KR" sz="1200"/>
              <a:t>Redis,</a:t>
            </a:r>
            <a:r>
              <a:rPr lang="ko-KR" altLang="en-US" sz="1200"/>
              <a:t> </a:t>
            </a:r>
            <a:r>
              <a:rPr lang="en-US" altLang="ko-KR" sz="1200"/>
              <a:t>RabbitMQ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235046"/>
            <a:ext cx="864096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7A3A77F-591C-174E-B163-7A2029C6C6FB}"/>
              </a:ext>
            </a:extLst>
          </p:cNvPr>
          <p:cNvGrpSpPr/>
          <p:nvPr/>
        </p:nvGrpSpPr>
        <p:grpSpPr>
          <a:xfrm>
            <a:off x="4867714" y="1275606"/>
            <a:ext cx="1555589" cy="2807564"/>
            <a:chOff x="4867714" y="1275606"/>
            <a:chExt cx="1987644" cy="2807564"/>
          </a:xfrm>
        </p:grpSpPr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3A4A8A4B-5EE5-5347-A702-A83C53879EDA}"/>
                </a:ext>
              </a:extLst>
            </p:cNvPr>
            <p:cNvSpPr/>
            <p:nvPr/>
          </p:nvSpPr>
          <p:spPr>
            <a:xfrm>
              <a:off x="4867714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26" name="사각형: 둥근 모서리 14">
              <a:extLst>
                <a:ext uri="{FF2B5EF4-FFF2-40B4-BE49-F238E27FC236}">
                  <a16:creationId xmlns:a16="http://schemas.microsoft.com/office/drawing/2014/main" id="{79EC373F-EBEF-0F43-9F08-260D409F231A}"/>
                </a:ext>
              </a:extLst>
            </p:cNvPr>
            <p:cNvSpPr/>
            <p:nvPr/>
          </p:nvSpPr>
          <p:spPr>
            <a:xfrm>
              <a:off x="5055158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805D5F0E-D4CF-2D4D-9B26-E328CE4C8F8C}"/>
                </a:ext>
              </a:extLst>
            </p:cNvPr>
            <p:cNvSpPr/>
            <p:nvPr/>
          </p:nvSpPr>
          <p:spPr>
            <a:xfrm>
              <a:off x="4867714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29" name="사각형: 둥근 모서리 14">
              <a:extLst>
                <a:ext uri="{FF2B5EF4-FFF2-40B4-BE49-F238E27FC236}">
                  <a16:creationId xmlns:a16="http://schemas.microsoft.com/office/drawing/2014/main" id="{BAEDE1B5-1049-C943-8434-5271D0AED9A7}"/>
                </a:ext>
              </a:extLst>
            </p:cNvPr>
            <p:cNvSpPr/>
            <p:nvPr/>
          </p:nvSpPr>
          <p:spPr>
            <a:xfrm>
              <a:off x="5055158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30" name="사각형: 둥근 모서리 14">
              <a:extLst>
                <a:ext uri="{FF2B5EF4-FFF2-40B4-BE49-F238E27FC236}">
                  <a16:creationId xmlns:a16="http://schemas.microsoft.com/office/drawing/2014/main" id="{B0959707-5619-554B-A7EB-2F85D7DB48FB}"/>
                </a:ext>
              </a:extLst>
            </p:cNvPr>
            <p:cNvSpPr/>
            <p:nvPr/>
          </p:nvSpPr>
          <p:spPr>
            <a:xfrm>
              <a:off x="4867714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31" name="사각형: 둥근 모서리 14">
              <a:extLst>
                <a:ext uri="{FF2B5EF4-FFF2-40B4-BE49-F238E27FC236}">
                  <a16:creationId xmlns:a16="http://schemas.microsoft.com/office/drawing/2014/main" id="{5391E88F-EE25-9948-ABA7-98B98DCE50F9}"/>
                </a:ext>
              </a:extLst>
            </p:cNvPr>
            <p:cNvSpPr/>
            <p:nvPr/>
          </p:nvSpPr>
          <p:spPr>
            <a:xfrm>
              <a:off x="5055158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1671650"/>
            <a:ext cx="864096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235046"/>
            <a:ext cx="864096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1812592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Queue</a:t>
            </a:r>
            <a:r>
              <a:rPr lang="ko-KR" altLang="en-US" sz="1000" i="1"/>
              <a:t> </a:t>
            </a:r>
            <a:r>
              <a:rPr lang="en-US" altLang="ko-KR" sz="1000" i="1"/>
              <a:t>job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25984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Dequeue &amp; execute job</a:t>
            </a:r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E1ACA812-DB89-FF45-A4FB-9990502AC4AB}"/>
              </a:ext>
            </a:extLst>
          </p:cNvPr>
          <p:cNvSpPr/>
          <p:nvPr/>
        </p:nvSpPr>
        <p:spPr>
          <a:xfrm>
            <a:off x="4839130" y="814805"/>
            <a:ext cx="1612756" cy="4572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Worker job pods are created statically</a:t>
            </a:r>
          </a:p>
        </p:txBody>
      </p:sp>
    </p:spTree>
    <p:extLst>
      <p:ext uri="{BB962C8B-B14F-4D97-AF65-F5344CB8AC3E}">
        <p14:creationId xmlns:p14="http://schemas.microsoft.com/office/powerpoint/2010/main" val="240247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in_process_executor</a:t>
            </a:r>
            <a:endParaRPr lang="ko-KR" altLang="en-US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1321D0CF-CBC0-6D40-82C0-D5429771D1F4}"/>
              </a:ext>
            </a:extLst>
          </p:cNvPr>
          <p:cNvSpPr/>
          <p:nvPr/>
        </p:nvSpPr>
        <p:spPr>
          <a:xfrm>
            <a:off x="1979712" y="1563638"/>
            <a:ext cx="5400600" cy="1656184"/>
          </a:xfrm>
          <a:prstGeom prst="roundRect">
            <a:avLst>
              <a:gd name="adj" fmla="val 105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Processor</a:t>
            </a:r>
            <a:endParaRPr lang="ko-KR" altLang="en-US" sz="12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4557EC-7D69-5041-BC73-CB63947FF389}"/>
              </a:ext>
            </a:extLst>
          </p:cNvPr>
          <p:cNvGrpSpPr/>
          <p:nvPr/>
        </p:nvGrpSpPr>
        <p:grpSpPr>
          <a:xfrm>
            <a:off x="2174580" y="1671650"/>
            <a:ext cx="5010864" cy="1169022"/>
            <a:chOff x="943020" y="1744286"/>
            <a:chExt cx="5010864" cy="1169022"/>
          </a:xfrm>
        </p:grpSpPr>
        <p:sp>
          <p:nvSpPr>
            <p:cNvPr id="41" name="사각형: 둥근 모서리 14">
              <a:extLst>
                <a:ext uri="{FF2B5EF4-FFF2-40B4-BE49-F238E27FC236}">
                  <a16:creationId xmlns:a16="http://schemas.microsoft.com/office/drawing/2014/main" id="{9A10A8D5-DAA2-7046-A093-D246277AF6F7}"/>
                </a:ext>
              </a:extLst>
            </p:cNvPr>
            <p:cNvSpPr/>
            <p:nvPr/>
          </p:nvSpPr>
          <p:spPr>
            <a:xfrm>
              <a:off x="943020" y="2176020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</a:t>
              </a:r>
              <a:endParaRPr lang="ko-KR" altLang="en-US" sz="1200"/>
            </a:p>
          </p:txBody>
        </p:sp>
        <p:sp>
          <p:nvSpPr>
            <p:cNvPr id="22" name="사각형: 둥근 모서리 14">
              <a:extLst>
                <a:ext uri="{FF2B5EF4-FFF2-40B4-BE49-F238E27FC236}">
                  <a16:creationId xmlns:a16="http://schemas.microsoft.com/office/drawing/2014/main" id="{7039D52A-F7B9-054D-9626-58E234908582}"/>
                </a:ext>
              </a:extLst>
            </p:cNvPr>
            <p:cNvSpPr/>
            <p:nvPr/>
          </p:nvSpPr>
          <p:spPr>
            <a:xfrm>
              <a:off x="2267744" y="17442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3" name="사각형: 둥근 모서리 14">
              <a:extLst>
                <a:ext uri="{FF2B5EF4-FFF2-40B4-BE49-F238E27FC236}">
                  <a16:creationId xmlns:a16="http://schemas.microsoft.com/office/drawing/2014/main" id="{E161995E-05A2-E84D-B6F3-DEF7EBDCD712}"/>
                </a:ext>
              </a:extLst>
            </p:cNvPr>
            <p:cNvSpPr/>
            <p:nvPr/>
          </p:nvSpPr>
          <p:spPr>
            <a:xfrm>
              <a:off x="2267744" y="25895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DC9265D3-4455-6C49-8FD4-39765CF0260C}"/>
                </a:ext>
              </a:extLst>
            </p:cNvPr>
            <p:cNvSpPr/>
            <p:nvPr/>
          </p:nvSpPr>
          <p:spPr>
            <a:xfrm>
              <a:off x="3592468" y="17442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703DBCA3-B8F5-774E-8E16-7655B8E4B5C5}"/>
                </a:ext>
              </a:extLst>
            </p:cNvPr>
            <p:cNvSpPr/>
            <p:nvPr/>
          </p:nvSpPr>
          <p:spPr>
            <a:xfrm>
              <a:off x="4917192" y="2176020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21127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211272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535996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5860720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535996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6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multiprocess_executor</a:t>
            </a:r>
            <a:endParaRPr lang="ko-KR" altLang="en-US"/>
          </a:p>
        </p:txBody>
      </p:sp>
      <p:sp>
        <p:nvSpPr>
          <p:cNvPr id="41" name="사각형: 둥근 모서리 14">
            <a:extLst>
              <a:ext uri="{FF2B5EF4-FFF2-40B4-BE49-F238E27FC236}">
                <a16:creationId xmlns:a16="http://schemas.microsoft.com/office/drawing/2014/main" id="{9A10A8D5-DAA2-7046-A093-D246277AF6F7}"/>
              </a:ext>
            </a:extLst>
          </p:cNvPr>
          <p:cNvSpPr/>
          <p:nvPr/>
        </p:nvSpPr>
        <p:spPr>
          <a:xfrm>
            <a:off x="2548352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</a:t>
            </a:r>
            <a:endParaRPr lang="ko-KR" altLang="en-US" sz="1200"/>
          </a:p>
        </p:txBody>
      </p: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7039D52A-F7B9-054D-9626-58E234908582}"/>
              </a:ext>
            </a:extLst>
          </p:cNvPr>
          <p:cNvSpPr/>
          <p:nvPr/>
        </p:nvSpPr>
        <p:spPr>
          <a:xfrm>
            <a:off x="3873076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3" name="사각형: 둥근 모서리 14">
            <a:extLst>
              <a:ext uri="{FF2B5EF4-FFF2-40B4-BE49-F238E27FC236}">
                <a16:creationId xmlns:a16="http://schemas.microsoft.com/office/drawing/2014/main" id="{E161995E-05A2-E84D-B6F3-DEF7EBDCD712}"/>
              </a:ext>
            </a:extLst>
          </p:cNvPr>
          <p:cNvSpPr/>
          <p:nvPr/>
        </p:nvSpPr>
        <p:spPr>
          <a:xfrm>
            <a:off x="3873076" y="25169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DC9265D3-4455-6C49-8FD4-39765CF0260C}"/>
              </a:ext>
            </a:extLst>
          </p:cNvPr>
          <p:cNvSpPr/>
          <p:nvPr/>
        </p:nvSpPr>
        <p:spPr>
          <a:xfrm>
            <a:off x="5197800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703DBCA3-B8F5-774E-8E16-7655B8E4B5C5}"/>
              </a:ext>
            </a:extLst>
          </p:cNvPr>
          <p:cNvSpPr/>
          <p:nvPr/>
        </p:nvSpPr>
        <p:spPr>
          <a:xfrm>
            <a:off x="6522524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585044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585044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909768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23449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909768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2503E8-592D-3F4D-BF6E-0376A64657A9}"/>
              </a:ext>
            </a:extLst>
          </p:cNvPr>
          <p:cNvSpPr/>
          <p:nvPr/>
        </p:nvSpPr>
        <p:spPr>
          <a:xfrm>
            <a:off x="2483768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6" name="사각형: 둥근 모서리 14">
            <a:extLst>
              <a:ext uri="{FF2B5EF4-FFF2-40B4-BE49-F238E27FC236}">
                <a16:creationId xmlns:a16="http://schemas.microsoft.com/office/drawing/2014/main" id="{F1E7FAAD-E8ED-6C4B-85E1-76A1CEB6694F}"/>
              </a:ext>
            </a:extLst>
          </p:cNvPr>
          <p:cNvSpPr/>
          <p:nvPr/>
        </p:nvSpPr>
        <p:spPr>
          <a:xfrm>
            <a:off x="3808492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7" name="사각형: 둥근 모서리 14">
            <a:extLst>
              <a:ext uri="{FF2B5EF4-FFF2-40B4-BE49-F238E27FC236}">
                <a16:creationId xmlns:a16="http://schemas.microsoft.com/office/drawing/2014/main" id="{0DDFFCF9-1BD8-B444-835F-61A8C4ED4498}"/>
              </a:ext>
            </a:extLst>
          </p:cNvPr>
          <p:cNvSpPr/>
          <p:nvPr/>
        </p:nvSpPr>
        <p:spPr>
          <a:xfrm>
            <a:off x="3808492" y="24493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8" name="사각형: 둥근 모서리 14">
            <a:extLst>
              <a:ext uri="{FF2B5EF4-FFF2-40B4-BE49-F238E27FC236}">
                <a16:creationId xmlns:a16="http://schemas.microsoft.com/office/drawing/2014/main" id="{3D2FF589-5417-2B4D-A0B5-C395556783F9}"/>
              </a:ext>
            </a:extLst>
          </p:cNvPr>
          <p:cNvSpPr/>
          <p:nvPr/>
        </p:nvSpPr>
        <p:spPr>
          <a:xfrm>
            <a:off x="5133216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20" name="사각형: 둥근 모서리 14">
            <a:extLst>
              <a:ext uri="{FF2B5EF4-FFF2-40B4-BE49-F238E27FC236}">
                <a16:creationId xmlns:a16="http://schemas.microsoft.com/office/drawing/2014/main" id="{3498159C-88ED-0646-A346-4A6455934BD0}"/>
              </a:ext>
            </a:extLst>
          </p:cNvPr>
          <p:cNvSpPr/>
          <p:nvPr/>
        </p:nvSpPr>
        <p:spPr>
          <a:xfrm>
            <a:off x="6457940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A7FD5F45-1905-1644-A5A1-E8558B6AF8A8}"/>
              </a:ext>
            </a:extLst>
          </p:cNvPr>
          <p:cNvSpPr/>
          <p:nvPr/>
        </p:nvSpPr>
        <p:spPr>
          <a:xfrm>
            <a:off x="576114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0E803E-9E68-0341-BF2D-1FDC3569C7E3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flipH="1">
            <a:off x="1741974" y="2391098"/>
            <a:ext cx="74179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4C244241-7ACC-5143-82A3-5CD62E779D65}"/>
              </a:ext>
            </a:extLst>
          </p:cNvPr>
          <p:cNvSpPr/>
          <p:nvPr/>
        </p:nvSpPr>
        <p:spPr>
          <a:xfrm>
            <a:off x="1244784" y="2752202"/>
            <a:ext cx="1743040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asset/op pods whenever asset/op executed</a:t>
            </a:r>
          </a:p>
        </p:txBody>
      </p:sp>
    </p:spTree>
    <p:extLst>
      <p:ext uri="{BB962C8B-B14F-4D97-AF65-F5344CB8AC3E}">
        <p14:creationId xmlns:p14="http://schemas.microsoft.com/office/powerpoint/2010/main" val="276546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k8s_job_executor</a:t>
            </a:r>
            <a:endParaRPr lang="ko-KR" altLang="en-US"/>
          </a:p>
        </p:txBody>
      </p:sp>
      <p:sp>
        <p:nvSpPr>
          <p:cNvPr id="41" name="사각형: 둥근 모서리 14">
            <a:extLst>
              <a:ext uri="{FF2B5EF4-FFF2-40B4-BE49-F238E27FC236}">
                <a16:creationId xmlns:a16="http://schemas.microsoft.com/office/drawing/2014/main" id="{9A10A8D5-DAA2-7046-A093-D246277AF6F7}"/>
              </a:ext>
            </a:extLst>
          </p:cNvPr>
          <p:cNvSpPr/>
          <p:nvPr/>
        </p:nvSpPr>
        <p:spPr>
          <a:xfrm>
            <a:off x="2548352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</a:t>
            </a:r>
            <a:endParaRPr lang="ko-KR" altLang="en-US" sz="1200"/>
          </a:p>
        </p:txBody>
      </p: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7039D52A-F7B9-054D-9626-58E234908582}"/>
              </a:ext>
            </a:extLst>
          </p:cNvPr>
          <p:cNvSpPr/>
          <p:nvPr/>
        </p:nvSpPr>
        <p:spPr>
          <a:xfrm>
            <a:off x="3873076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3" name="사각형: 둥근 모서리 14">
            <a:extLst>
              <a:ext uri="{FF2B5EF4-FFF2-40B4-BE49-F238E27FC236}">
                <a16:creationId xmlns:a16="http://schemas.microsoft.com/office/drawing/2014/main" id="{E161995E-05A2-E84D-B6F3-DEF7EBDCD712}"/>
              </a:ext>
            </a:extLst>
          </p:cNvPr>
          <p:cNvSpPr/>
          <p:nvPr/>
        </p:nvSpPr>
        <p:spPr>
          <a:xfrm>
            <a:off x="3873076" y="25169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DC9265D3-4455-6C49-8FD4-39765CF0260C}"/>
              </a:ext>
            </a:extLst>
          </p:cNvPr>
          <p:cNvSpPr/>
          <p:nvPr/>
        </p:nvSpPr>
        <p:spPr>
          <a:xfrm>
            <a:off x="5197800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703DBCA3-B8F5-774E-8E16-7655B8E4B5C5}"/>
              </a:ext>
            </a:extLst>
          </p:cNvPr>
          <p:cNvSpPr/>
          <p:nvPr/>
        </p:nvSpPr>
        <p:spPr>
          <a:xfrm>
            <a:off x="6522524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585044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585044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909768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23449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909768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2503E8-592D-3F4D-BF6E-0376A64657A9}"/>
              </a:ext>
            </a:extLst>
          </p:cNvPr>
          <p:cNvSpPr/>
          <p:nvPr/>
        </p:nvSpPr>
        <p:spPr>
          <a:xfrm>
            <a:off x="2483768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6" name="사각형: 둥근 모서리 14">
            <a:extLst>
              <a:ext uri="{FF2B5EF4-FFF2-40B4-BE49-F238E27FC236}">
                <a16:creationId xmlns:a16="http://schemas.microsoft.com/office/drawing/2014/main" id="{F1E7FAAD-E8ED-6C4B-85E1-76A1CEB6694F}"/>
              </a:ext>
            </a:extLst>
          </p:cNvPr>
          <p:cNvSpPr/>
          <p:nvPr/>
        </p:nvSpPr>
        <p:spPr>
          <a:xfrm>
            <a:off x="3808492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7" name="사각형: 둥근 모서리 14">
            <a:extLst>
              <a:ext uri="{FF2B5EF4-FFF2-40B4-BE49-F238E27FC236}">
                <a16:creationId xmlns:a16="http://schemas.microsoft.com/office/drawing/2014/main" id="{0DDFFCF9-1BD8-B444-835F-61A8C4ED4498}"/>
              </a:ext>
            </a:extLst>
          </p:cNvPr>
          <p:cNvSpPr/>
          <p:nvPr/>
        </p:nvSpPr>
        <p:spPr>
          <a:xfrm>
            <a:off x="3808492" y="24493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8" name="사각형: 둥근 모서리 14">
            <a:extLst>
              <a:ext uri="{FF2B5EF4-FFF2-40B4-BE49-F238E27FC236}">
                <a16:creationId xmlns:a16="http://schemas.microsoft.com/office/drawing/2014/main" id="{3D2FF589-5417-2B4D-A0B5-C395556783F9}"/>
              </a:ext>
            </a:extLst>
          </p:cNvPr>
          <p:cNvSpPr/>
          <p:nvPr/>
        </p:nvSpPr>
        <p:spPr>
          <a:xfrm>
            <a:off x="5133216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0" name="사각형: 둥근 모서리 14">
            <a:extLst>
              <a:ext uri="{FF2B5EF4-FFF2-40B4-BE49-F238E27FC236}">
                <a16:creationId xmlns:a16="http://schemas.microsoft.com/office/drawing/2014/main" id="{3498159C-88ED-0646-A346-4A6455934BD0}"/>
              </a:ext>
            </a:extLst>
          </p:cNvPr>
          <p:cNvSpPr/>
          <p:nvPr/>
        </p:nvSpPr>
        <p:spPr>
          <a:xfrm>
            <a:off x="6457940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A7FD5F45-1905-1644-A5A1-E8558B6AF8A8}"/>
              </a:ext>
            </a:extLst>
          </p:cNvPr>
          <p:cNvSpPr/>
          <p:nvPr/>
        </p:nvSpPr>
        <p:spPr>
          <a:xfrm>
            <a:off x="576114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0E803E-9E68-0341-BF2D-1FDC3569C7E3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flipH="1">
            <a:off x="1741974" y="2391098"/>
            <a:ext cx="74179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4C244241-7ACC-5143-82A3-5CD62E779D65}"/>
              </a:ext>
            </a:extLst>
          </p:cNvPr>
          <p:cNvSpPr/>
          <p:nvPr/>
        </p:nvSpPr>
        <p:spPr>
          <a:xfrm>
            <a:off x="1309926" y="2752202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pods whenever asset/op executed</a:t>
            </a:r>
          </a:p>
        </p:txBody>
      </p:sp>
    </p:spTree>
    <p:extLst>
      <p:ext uri="{BB962C8B-B14F-4D97-AF65-F5344CB8AC3E}">
        <p14:creationId xmlns:p14="http://schemas.microsoft.com/office/powerpoint/2010/main" val="86256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K8sRunLauncher + multiprocess_executor 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422914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466118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332751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18664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251795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300342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91456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99568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255908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95512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955126"/>
            <a:ext cx="864095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3A4A8A4B-5EE5-5347-A702-A83C53879EDA}"/>
              </a:ext>
            </a:extLst>
          </p:cNvPr>
          <p:cNvSpPr/>
          <p:nvPr/>
        </p:nvSpPr>
        <p:spPr>
          <a:xfrm>
            <a:off x="4867713" y="1995686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79EC373F-EBEF-0F43-9F08-260D409F231A}"/>
              </a:ext>
            </a:extLst>
          </p:cNvPr>
          <p:cNvSpPr/>
          <p:nvPr/>
        </p:nvSpPr>
        <p:spPr>
          <a:xfrm>
            <a:off x="5014413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A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805D5F0E-D4CF-2D4D-9B26-E328CE4C8F8C}"/>
              </a:ext>
            </a:extLst>
          </p:cNvPr>
          <p:cNvSpPr/>
          <p:nvPr/>
        </p:nvSpPr>
        <p:spPr>
          <a:xfrm>
            <a:off x="4867713" y="3003424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9" name="사각형: 둥근 모서리 14">
            <a:extLst>
              <a:ext uri="{FF2B5EF4-FFF2-40B4-BE49-F238E27FC236}">
                <a16:creationId xmlns:a16="http://schemas.microsoft.com/office/drawing/2014/main" id="{BAEDE1B5-1049-C943-8434-5271D0AED9A7}"/>
              </a:ext>
            </a:extLst>
          </p:cNvPr>
          <p:cNvSpPr/>
          <p:nvPr/>
        </p:nvSpPr>
        <p:spPr>
          <a:xfrm>
            <a:off x="5014413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B</a:t>
            </a:r>
            <a:endParaRPr lang="ko-KR" altLang="en-US" sz="1200"/>
          </a:p>
        </p:txBody>
      </p:sp>
      <p:sp>
        <p:nvSpPr>
          <p:cNvPr id="30" name="사각형: 둥근 모서리 14">
            <a:extLst>
              <a:ext uri="{FF2B5EF4-FFF2-40B4-BE49-F238E27FC236}">
                <a16:creationId xmlns:a16="http://schemas.microsoft.com/office/drawing/2014/main" id="{B0959707-5619-554B-A7EB-2F85D7DB48FB}"/>
              </a:ext>
            </a:extLst>
          </p:cNvPr>
          <p:cNvSpPr/>
          <p:nvPr/>
        </p:nvSpPr>
        <p:spPr>
          <a:xfrm>
            <a:off x="4867713" y="4011162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31" name="사각형: 둥근 모서리 14">
            <a:extLst>
              <a:ext uri="{FF2B5EF4-FFF2-40B4-BE49-F238E27FC236}">
                <a16:creationId xmlns:a16="http://schemas.microsoft.com/office/drawing/2014/main" id="{5391E88F-EE25-9948-ABA7-98B98DCE50F9}"/>
              </a:ext>
            </a:extLst>
          </p:cNvPr>
          <p:cNvSpPr/>
          <p:nvPr/>
        </p:nvSpPr>
        <p:spPr>
          <a:xfrm>
            <a:off x="5014413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C</a:t>
            </a:r>
            <a:endParaRPr lang="ko-KR" altLang="en-US" sz="12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2391730"/>
            <a:ext cx="864095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955126"/>
            <a:ext cx="864095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2359667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97992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5900093" y="1426038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  <p:sp>
        <p:nvSpPr>
          <p:cNvPr id="32" name="사각형: 둥근 모서리 14">
            <a:extLst>
              <a:ext uri="{FF2B5EF4-FFF2-40B4-BE49-F238E27FC236}">
                <a16:creationId xmlns:a16="http://schemas.microsoft.com/office/drawing/2014/main" id="{07ACF64F-5D5B-C64D-9513-EA3F9055EC21}"/>
              </a:ext>
            </a:extLst>
          </p:cNvPr>
          <p:cNvSpPr/>
          <p:nvPr/>
        </p:nvSpPr>
        <p:spPr>
          <a:xfrm>
            <a:off x="6207598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3" name="사각형: 둥근 모서리 14">
            <a:extLst>
              <a:ext uri="{FF2B5EF4-FFF2-40B4-BE49-F238E27FC236}">
                <a16:creationId xmlns:a16="http://schemas.microsoft.com/office/drawing/2014/main" id="{DF26F357-50B8-F845-89C7-933FE639A297}"/>
              </a:ext>
            </a:extLst>
          </p:cNvPr>
          <p:cNvSpPr/>
          <p:nvPr/>
        </p:nvSpPr>
        <p:spPr>
          <a:xfrm>
            <a:off x="6207598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4" name="사각형: 둥근 모서리 14">
            <a:extLst>
              <a:ext uri="{FF2B5EF4-FFF2-40B4-BE49-F238E27FC236}">
                <a16:creationId xmlns:a16="http://schemas.microsoft.com/office/drawing/2014/main" id="{2B1D8FC6-E924-1542-ACBC-0D10D7AC7E70}"/>
              </a:ext>
            </a:extLst>
          </p:cNvPr>
          <p:cNvSpPr/>
          <p:nvPr/>
        </p:nvSpPr>
        <p:spPr>
          <a:xfrm>
            <a:off x="6207598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6" name="사각형: 둥근 모서리 14">
            <a:extLst>
              <a:ext uri="{FF2B5EF4-FFF2-40B4-BE49-F238E27FC236}">
                <a16:creationId xmlns:a16="http://schemas.microsoft.com/office/drawing/2014/main" id="{E4709A5D-C8B1-244B-86D5-99EEE5C00AC3}"/>
              </a:ext>
            </a:extLst>
          </p:cNvPr>
          <p:cNvSpPr/>
          <p:nvPr/>
        </p:nvSpPr>
        <p:spPr>
          <a:xfrm>
            <a:off x="7394523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A26C3D40-F6E8-0349-B4D5-E66FFBE984EF}"/>
              </a:ext>
            </a:extLst>
          </p:cNvPr>
          <p:cNvSpPr/>
          <p:nvPr/>
        </p:nvSpPr>
        <p:spPr>
          <a:xfrm>
            <a:off x="7394523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40" name="사각형: 둥근 모서리 14">
            <a:extLst>
              <a:ext uri="{FF2B5EF4-FFF2-40B4-BE49-F238E27FC236}">
                <a16:creationId xmlns:a16="http://schemas.microsoft.com/office/drawing/2014/main" id="{56F00810-3997-9F47-8E6D-E6E7884A9D2D}"/>
              </a:ext>
            </a:extLst>
          </p:cNvPr>
          <p:cNvSpPr/>
          <p:nvPr/>
        </p:nvSpPr>
        <p:spPr>
          <a:xfrm>
            <a:off x="7394523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D9B009-2986-2C46-86B8-F8A4452B6572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6012160" y="4276279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86D89A-7061-E946-A698-C1432F0C1658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7205345" y="4276279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BF605E-760E-0A47-943F-1829927655A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6012160" y="3268541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608C85-5CC5-4847-A986-DEC40ECB7E3C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7205345" y="3268541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EE09FA-5E20-1142-8C0F-E8A4D8BEB08E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012160" y="2260803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B507F4-170A-4B44-9C50-9B35861131B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7205345" y="2260803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0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 Storage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  <a:endCxn id="63" idx="3"/>
          </p:cNvCxnSpPr>
          <p:nvPr/>
        </p:nvCxnSpPr>
        <p:spPr>
          <a:xfrm rot="5400000">
            <a:off x="4530559" y="3563729"/>
            <a:ext cx="433444" cy="157974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63" idx="3"/>
          </p:cNvCxnSpPr>
          <p:nvPr/>
        </p:nvCxnSpPr>
        <p:spPr>
          <a:xfrm flipH="1">
            <a:off x="3957411" y="959478"/>
            <a:ext cx="2629457" cy="3610843"/>
          </a:xfrm>
          <a:prstGeom prst="bentConnector3">
            <a:avLst>
              <a:gd name="adj1" fmla="val -869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Manager,</a:t>
            </a:r>
            <a:br>
              <a:rPr lang="en-US" altLang="ko-KR" sz="1000"/>
            </a:br>
            <a:r>
              <a:rPr lang="en-US" altLang="ko-KR" sz="1000"/>
              <a:t>Data Store, </a:t>
            </a:r>
            <a:br>
              <a:rPr lang="en-US" altLang="ko-KR" sz="1000"/>
            </a:br>
            <a:r>
              <a:rPr lang="en-US" altLang="ko-KR" sz="1000"/>
              <a:t>BI Tools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8" idx="0"/>
            <a:endCxn id="99" idx="2"/>
          </p:cNvCxnSpPr>
          <p:nvPr/>
        </p:nvCxnSpPr>
        <p:spPr>
          <a:xfrm rot="5400000" flipH="1" flipV="1">
            <a:off x="7163122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BF68EBD0-29E5-3E47-9CB3-4856D14BBA96}"/>
              </a:ext>
            </a:extLst>
          </p:cNvPr>
          <p:cNvSpPr/>
          <p:nvPr/>
        </p:nvSpPr>
        <p:spPr>
          <a:xfrm>
            <a:off x="2085197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2FACE4-1D3B-2647-B9E6-4F492FE852B4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8427369" y="1572309"/>
            <a:ext cx="2" cy="2930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3BDE40B-9EBB-834A-8B61-EF9C0AD3B154}"/>
              </a:ext>
            </a:extLst>
          </p:cNvPr>
          <p:cNvCxnSpPr>
            <a:cxnSpLocks/>
            <a:stCxn id="73" idx="0"/>
            <a:endCxn id="451" idx="2"/>
          </p:cNvCxnSpPr>
          <p:nvPr/>
        </p:nvCxnSpPr>
        <p:spPr>
          <a:xfrm flipV="1">
            <a:off x="8427368" y="2551260"/>
            <a:ext cx="0" cy="312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E66FF2-DE63-B64C-A151-5D5FBABD3079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1054451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5BDE2759-B0FE-0A42-87F8-B90FAC45AE2D}"/>
              </a:ext>
            </a:extLst>
          </p:cNvPr>
          <p:cNvSpPr/>
          <p:nvPr/>
        </p:nvSpPr>
        <p:spPr>
          <a:xfrm>
            <a:off x="536016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5257B2F7-8D0A-6F4B-9A20-AC1641630A03}"/>
              </a:ext>
            </a:extLst>
          </p:cNvPr>
          <p:cNvSpPr/>
          <p:nvPr/>
        </p:nvSpPr>
        <p:spPr>
          <a:xfrm>
            <a:off x="536016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pic>
        <p:nvPicPr>
          <p:cNvPr id="82" name="Picture 2" descr="사람 - 무료 사회적인개 아이콘">
            <a:extLst>
              <a:ext uri="{FF2B5EF4-FFF2-40B4-BE49-F238E27FC236}">
                <a16:creationId xmlns:a16="http://schemas.microsoft.com/office/drawing/2014/main" id="{9F67BAE9-D1D3-7442-A25B-4F85C643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2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E558C2B-25A5-614F-824F-D140C33CBB2B}"/>
              </a:ext>
            </a:extLst>
          </p:cNvPr>
          <p:cNvSpPr txBox="1"/>
          <p:nvPr/>
        </p:nvSpPr>
        <p:spPr>
          <a:xfrm>
            <a:off x="536013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3AE0782-AA8E-444E-B794-579EED54EEA3}"/>
              </a:ext>
            </a:extLst>
          </p:cNvPr>
          <p:cNvCxnSpPr>
            <a:cxnSpLocks/>
            <a:stCxn id="87" idx="2"/>
            <a:endCxn id="80" idx="0"/>
          </p:cNvCxnSpPr>
          <p:nvPr/>
        </p:nvCxnSpPr>
        <p:spPr>
          <a:xfrm>
            <a:off x="1054449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6">
            <a:extLst>
              <a:ext uri="{FF2B5EF4-FFF2-40B4-BE49-F238E27FC236}">
                <a16:creationId xmlns:a16="http://schemas.microsoft.com/office/drawing/2014/main" id="{0EF7600A-0833-B249-B129-DE314E4E475B}"/>
              </a:ext>
            </a:extLst>
          </p:cNvPr>
          <p:cNvSpPr/>
          <p:nvPr/>
        </p:nvSpPr>
        <p:spPr>
          <a:xfrm>
            <a:off x="474389" y="1227551"/>
            <a:ext cx="1160120" cy="1910219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0" name="사각형: 둥근 모서리 6">
            <a:extLst>
              <a:ext uri="{FF2B5EF4-FFF2-40B4-BE49-F238E27FC236}">
                <a16:creationId xmlns:a16="http://schemas.microsoft.com/office/drawing/2014/main" id="{45787E25-A6AC-8D4C-BBA7-13A77486C698}"/>
              </a:ext>
            </a:extLst>
          </p:cNvPr>
          <p:cNvSpPr/>
          <p:nvPr/>
        </p:nvSpPr>
        <p:spPr>
          <a:xfrm>
            <a:off x="476425" y="3325809"/>
            <a:ext cx="1160121" cy="88606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</a:t>
            </a:r>
          </a:p>
          <a:p>
            <a:pPr algn="ctr"/>
            <a:r>
              <a:rPr lang="en-US" altLang="ko-KR" sz="1100" b="1"/>
              <a:t>ConfigMap</a:t>
            </a:r>
            <a:r>
              <a:rPr lang="en-US" altLang="ko-KR" sz="1100"/>
              <a:t>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6F63BC-100A-B943-A3DE-76DAE47300AA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1054449" y="3137770"/>
            <a:ext cx="2037" cy="1880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6">
            <a:extLst>
              <a:ext uri="{FF2B5EF4-FFF2-40B4-BE49-F238E27FC236}">
                <a16:creationId xmlns:a16="http://schemas.microsoft.com/office/drawing/2014/main" id="{FE8EA47E-8FD3-D940-BBFC-6696DE6A152D}"/>
              </a:ext>
            </a:extLst>
          </p:cNvPr>
          <p:cNvSpPr/>
          <p:nvPr/>
        </p:nvSpPr>
        <p:spPr>
          <a:xfrm>
            <a:off x="1978358" y="202951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387AD23F-F35F-B74A-888A-306D9A5A602A}"/>
              </a:ext>
            </a:extLst>
          </p:cNvPr>
          <p:cNvSpPr/>
          <p:nvPr/>
        </p:nvSpPr>
        <p:spPr>
          <a:xfrm>
            <a:off x="1978357" y="3628632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9CB8A4C2-98E5-F743-B20E-DF86832A686C}"/>
              </a:ext>
            </a:extLst>
          </p:cNvPr>
          <p:cNvCxnSpPr>
            <a:cxnSpLocks/>
          </p:cNvCxnSpPr>
          <p:nvPr/>
        </p:nvCxnSpPr>
        <p:spPr>
          <a:xfrm flipV="1">
            <a:off x="1634509" y="786190"/>
            <a:ext cx="1018215" cy="13964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BE3523D-997F-4843-A0EF-3DD63DC0A72D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634509" y="1146972"/>
            <a:ext cx="2322903" cy="103569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C37BC6D-4488-F845-B087-1F9CB9FBEDE6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1634509" y="2182661"/>
            <a:ext cx="2322904" cy="109689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93D703A5-93A2-F64F-9233-217C60366B23}"/>
              </a:ext>
            </a:extLst>
          </p:cNvPr>
          <p:cNvCxnSpPr>
            <a:cxnSpLocks/>
          </p:cNvCxnSpPr>
          <p:nvPr/>
        </p:nvCxnSpPr>
        <p:spPr>
          <a:xfrm>
            <a:off x="1634509" y="2182661"/>
            <a:ext cx="1018214" cy="14459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90D4871E-90F4-6D4D-97C0-F53329B0262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74389" y="2182661"/>
            <a:ext cx="1610808" cy="2387660"/>
          </a:xfrm>
          <a:prstGeom prst="bentConnector3">
            <a:avLst>
              <a:gd name="adj1" fmla="val -87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13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K8sRunLauncher +</a:t>
            </a:r>
            <a:br>
              <a:rPr lang="en-US" altLang="ko-KR"/>
            </a:br>
            <a:r>
              <a:rPr lang="en-US" altLang="ko-KR"/>
              <a:t>k8s_job_executor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4229889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4661937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3328263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187393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2518703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3004172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915313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996434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2559830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955874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955874"/>
            <a:ext cx="949299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3A4A8A4B-5EE5-5347-A702-A83C53879EDA}"/>
              </a:ext>
            </a:extLst>
          </p:cNvPr>
          <p:cNvSpPr/>
          <p:nvPr/>
        </p:nvSpPr>
        <p:spPr>
          <a:xfrm>
            <a:off x="4952917" y="1996434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79EC373F-EBEF-0F43-9F08-260D409F231A}"/>
              </a:ext>
            </a:extLst>
          </p:cNvPr>
          <p:cNvSpPr/>
          <p:nvPr/>
        </p:nvSpPr>
        <p:spPr>
          <a:xfrm>
            <a:off x="5014413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A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805D5F0E-D4CF-2D4D-9B26-E328CE4C8F8C}"/>
              </a:ext>
            </a:extLst>
          </p:cNvPr>
          <p:cNvSpPr/>
          <p:nvPr/>
        </p:nvSpPr>
        <p:spPr>
          <a:xfrm>
            <a:off x="4952917" y="3004172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9" name="사각형: 둥근 모서리 14">
            <a:extLst>
              <a:ext uri="{FF2B5EF4-FFF2-40B4-BE49-F238E27FC236}">
                <a16:creationId xmlns:a16="http://schemas.microsoft.com/office/drawing/2014/main" id="{BAEDE1B5-1049-C943-8434-5271D0AED9A7}"/>
              </a:ext>
            </a:extLst>
          </p:cNvPr>
          <p:cNvSpPr/>
          <p:nvPr/>
        </p:nvSpPr>
        <p:spPr>
          <a:xfrm>
            <a:off x="5014413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B</a:t>
            </a:r>
            <a:endParaRPr lang="ko-KR" altLang="en-US" sz="1200"/>
          </a:p>
        </p:txBody>
      </p:sp>
      <p:sp>
        <p:nvSpPr>
          <p:cNvPr id="30" name="사각형: 둥근 모서리 14">
            <a:extLst>
              <a:ext uri="{FF2B5EF4-FFF2-40B4-BE49-F238E27FC236}">
                <a16:creationId xmlns:a16="http://schemas.microsoft.com/office/drawing/2014/main" id="{B0959707-5619-554B-A7EB-2F85D7DB48FB}"/>
              </a:ext>
            </a:extLst>
          </p:cNvPr>
          <p:cNvSpPr/>
          <p:nvPr/>
        </p:nvSpPr>
        <p:spPr>
          <a:xfrm>
            <a:off x="4952917" y="4011910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31" name="사각형: 둥근 모서리 14">
            <a:extLst>
              <a:ext uri="{FF2B5EF4-FFF2-40B4-BE49-F238E27FC236}">
                <a16:creationId xmlns:a16="http://schemas.microsoft.com/office/drawing/2014/main" id="{5391E88F-EE25-9948-ABA7-98B98DCE50F9}"/>
              </a:ext>
            </a:extLst>
          </p:cNvPr>
          <p:cNvSpPr/>
          <p:nvPr/>
        </p:nvSpPr>
        <p:spPr>
          <a:xfrm>
            <a:off x="5014413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C</a:t>
            </a:r>
            <a:endParaRPr lang="ko-KR" altLang="en-US" sz="12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2392478"/>
            <a:ext cx="949299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955874"/>
            <a:ext cx="949299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2360415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980668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5900093" y="1426786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  <p:sp>
        <p:nvSpPr>
          <p:cNvPr id="32" name="사각형: 둥근 모서리 14">
            <a:extLst>
              <a:ext uri="{FF2B5EF4-FFF2-40B4-BE49-F238E27FC236}">
                <a16:creationId xmlns:a16="http://schemas.microsoft.com/office/drawing/2014/main" id="{07ACF64F-5D5B-C64D-9513-EA3F9055EC21}"/>
              </a:ext>
            </a:extLst>
          </p:cNvPr>
          <p:cNvSpPr/>
          <p:nvPr/>
        </p:nvSpPr>
        <p:spPr>
          <a:xfrm>
            <a:off x="6207598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3" name="사각형: 둥근 모서리 14">
            <a:extLst>
              <a:ext uri="{FF2B5EF4-FFF2-40B4-BE49-F238E27FC236}">
                <a16:creationId xmlns:a16="http://schemas.microsoft.com/office/drawing/2014/main" id="{DF26F357-50B8-F845-89C7-933FE639A297}"/>
              </a:ext>
            </a:extLst>
          </p:cNvPr>
          <p:cNvSpPr/>
          <p:nvPr/>
        </p:nvSpPr>
        <p:spPr>
          <a:xfrm>
            <a:off x="6207598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4" name="사각형: 둥근 모서리 14">
            <a:extLst>
              <a:ext uri="{FF2B5EF4-FFF2-40B4-BE49-F238E27FC236}">
                <a16:creationId xmlns:a16="http://schemas.microsoft.com/office/drawing/2014/main" id="{2B1D8FC6-E924-1542-ACBC-0D10D7AC7E70}"/>
              </a:ext>
            </a:extLst>
          </p:cNvPr>
          <p:cNvSpPr/>
          <p:nvPr/>
        </p:nvSpPr>
        <p:spPr>
          <a:xfrm>
            <a:off x="6207598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6" name="사각형: 둥근 모서리 14">
            <a:extLst>
              <a:ext uri="{FF2B5EF4-FFF2-40B4-BE49-F238E27FC236}">
                <a16:creationId xmlns:a16="http://schemas.microsoft.com/office/drawing/2014/main" id="{E4709A5D-C8B1-244B-86D5-99EEE5C00AC3}"/>
              </a:ext>
            </a:extLst>
          </p:cNvPr>
          <p:cNvSpPr/>
          <p:nvPr/>
        </p:nvSpPr>
        <p:spPr>
          <a:xfrm>
            <a:off x="7394523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A26C3D40-F6E8-0349-B4D5-E66FFBE984EF}"/>
              </a:ext>
            </a:extLst>
          </p:cNvPr>
          <p:cNvSpPr/>
          <p:nvPr/>
        </p:nvSpPr>
        <p:spPr>
          <a:xfrm>
            <a:off x="7394523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40" name="사각형: 둥근 모서리 14">
            <a:extLst>
              <a:ext uri="{FF2B5EF4-FFF2-40B4-BE49-F238E27FC236}">
                <a16:creationId xmlns:a16="http://schemas.microsoft.com/office/drawing/2014/main" id="{56F00810-3997-9F47-8E6D-E6E7884A9D2D}"/>
              </a:ext>
            </a:extLst>
          </p:cNvPr>
          <p:cNvSpPr/>
          <p:nvPr/>
        </p:nvSpPr>
        <p:spPr>
          <a:xfrm>
            <a:off x="7394523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BD6CEB-A6DA-CA4F-BC61-2D626B7B1CF0}"/>
              </a:ext>
            </a:extLst>
          </p:cNvPr>
          <p:cNvCxnSpPr>
            <a:cxnSpLocks/>
            <a:stCxn id="26" idx="2"/>
            <a:endCxn id="42" idx="3"/>
          </p:cNvCxnSpPr>
          <p:nvPr/>
        </p:nvCxnSpPr>
        <p:spPr>
          <a:xfrm flipH="1">
            <a:off x="4003618" y="2423412"/>
            <a:ext cx="1509669" cy="5324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797F1F-4294-1642-B039-9DCC85DDDD03}"/>
              </a:ext>
            </a:extLst>
          </p:cNvPr>
          <p:cNvCxnSpPr>
            <a:cxnSpLocks/>
            <a:stCxn id="29" idx="0"/>
            <a:endCxn id="42" idx="3"/>
          </p:cNvCxnSpPr>
          <p:nvPr/>
        </p:nvCxnSpPr>
        <p:spPr>
          <a:xfrm flipH="1" flipV="1">
            <a:off x="4003618" y="2955874"/>
            <a:ext cx="1509669" cy="15155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B6465F-C1F6-4F4A-8EBB-FAF0DA907902}"/>
              </a:ext>
            </a:extLst>
          </p:cNvPr>
          <p:cNvCxnSpPr>
            <a:cxnSpLocks/>
            <a:stCxn id="31" idx="0"/>
            <a:endCxn id="42" idx="3"/>
          </p:cNvCxnSpPr>
          <p:nvPr/>
        </p:nvCxnSpPr>
        <p:spPr>
          <a:xfrm flipH="1" flipV="1">
            <a:off x="4003618" y="2955874"/>
            <a:ext cx="1509669" cy="115929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D9B009-2986-2C46-86B8-F8A4452B6572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6012160" y="4277027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86D89A-7061-E946-A698-C1432F0C1658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7205345" y="4277027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BF605E-760E-0A47-943F-1829927655A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6012160" y="3269289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608C85-5CC5-4847-A986-DEC40ECB7E3C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7205345" y="3269289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EE09FA-5E20-1142-8C0F-E8A4D8BEB08E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012160" y="2261551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B507F4-170A-4B44-9C50-9B35861131B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7205345" y="2261551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9">
            <a:extLst>
              <a:ext uri="{FF2B5EF4-FFF2-40B4-BE49-F238E27FC236}">
                <a16:creationId xmlns:a16="http://schemas.microsoft.com/office/drawing/2014/main" id="{64AA7D46-29DB-FC44-9C38-AC601C09A4EC}"/>
              </a:ext>
            </a:extLst>
          </p:cNvPr>
          <p:cNvSpPr/>
          <p:nvPr/>
        </p:nvSpPr>
        <p:spPr>
          <a:xfrm>
            <a:off x="2961764" y="3634430"/>
            <a:ext cx="1720620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>
                <a:solidFill>
                  <a:srgbClr val="C00000"/>
                </a:solidFill>
              </a:rPr>
              <a:t>Dynamically create asset/op pods whenever asset/op executed</a:t>
            </a:r>
          </a:p>
        </p:txBody>
      </p:sp>
      <p:sp>
        <p:nvSpPr>
          <p:cNvPr id="83" name="사각형: 둥근 모서리 14">
            <a:extLst>
              <a:ext uri="{FF2B5EF4-FFF2-40B4-BE49-F238E27FC236}">
                <a16:creationId xmlns:a16="http://schemas.microsoft.com/office/drawing/2014/main" id="{A9D0AB36-2ED7-6942-8ECB-BB6D10EE9467}"/>
              </a:ext>
            </a:extLst>
          </p:cNvPr>
          <p:cNvSpPr/>
          <p:nvPr/>
        </p:nvSpPr>
        <p:spPr>
          <a:xfrm>
            <a:off x="6148784" y="1996434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4" name="사각형: 둥근 모서리 14">
            <a:extLst>
              <a:ext uri="{FF2B5EF4-FFF2-40B4-BE49-F238E27FC236}">
                <a16:creationId xmlns:a16="http://schemas.microsoft.com/office/drawing/2014/main" id="{8DED99F1-A658-624A-AC14-14D369108466}"/>
              </a:ext>
            </a:extLst>
          </p:cNvPr>
          <p:cNvSpPr/>
          <p:nvPr/>
        </p:nvSpPr>
        <p:spPr>
          <a:xfrm>
            <a:off x="6148784" y="3004172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5" name="사각형: 둥근 모서리 14">
            <a:extLst>
              <a:ext uri="{FF2B5EF4-FFF2-40B4-BE49-F238E27FC236}">
                <a16:creationId xmlns:a16="http://schemas.microsoft.com/office/drawing/2014/main" id="{2D4976DB-6392-CD41-97FB-11D1BC8F6165}"/>
              </a:ext>
            </a:extLst>
          </p:cNvPr>
          <p:cNvSpPr/>
          <p:nvPr/>
        </p:nvSpPr>
        <p:spPr>
          <a:xfrm>
            <a:off x="6148784" y="4011910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6" name="사각형: 둥근 모서리 14">
            <a:extLst>
              <a:ext uri="{FF2B5EF4-FFF2-40B4-BE49-F238E27FC236}">
                <a16:creationId xmlns:a16="http://schemas.microsoft.com/office/drawing/2014/main" id="{63A3EBC4-5817-204D-9EB2-7321B5DB9870}"/>
              </a:ext>
            </a:extLst>
          </p:cNvPr>
          <p:cNvSpPr/>
          <p:nvPr/>
        </p:nvSpPr>
        <p:spPr>
          <a:xfrm>
            <a:off x="7335710" y="1996434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7" name="사각형: 둥근 모서리 14">
            <a:extLst>
              <a:ext uri="{FF2B5EF4-FFF2-40B4-BE49-F238E27FC236}">
                <a16:creationId xmlns:a16="http://schemas.microsoft.com/office/drawing/2014/main" id="{8539BCD4-7318-FC40-BBD0-39A3F94AC693}"/>
              </a:ext>
            </a:extLst>
          </p:cNvPr>
          <p:cNvSpPr/>
          <p:nvPr/>
        </p:nvSpPr>
        <p:spPr>
          <a:xfrm>
            <a:off x="7335710" y="3004172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8" name="사각형: 둥근 모서리 14">
            <a:extLst>
              <a:ext uri="{FF2B5EF4-FFF2-40B4-BE49-F238E27FC236}">
                <a16:creationId xmlns:a16="http://schemas.microsoft.com/office/drawing/2014/main" id="{6ADDD287-EB6A-2A40-A3E7-301D30B1BF16}"/>
              </a:ext>
            </a:extLst>
          </p:cNvPr>
          <p:cNvSpPr/>
          <p:nvPr/>
        </p:nvSpPr>
        <p:spPr>
          <a:xfrm>
            <a:off x="7335710" y="4011910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2645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 Storage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  <a:endCxn id="71" idx="3"/>
          </p:cNvCxnSpPr>
          <p:nvPr/>
        </p:nvCxnSpPr>
        <p:spPr>
          <a:xfrm rot="5400000">
            <a:off x="4530559" y="3563729"/>
            <a:ext cx="433444" cy="157974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71" idx="3"/>
          </p:cNvCxnSpPr>
          <p:nvPr/>
        </p:nvCxnSpPr>
        <p:spPr>
          <a:xfrm flipH="1">
            <a:off x="3957411" y="959478"/>
            <a:ext cx="2629457" cy="3610843"/>
          </a:xfrm>
          <a:prstGeom prst="bentConnector3">
            <a:avLst>
              <a:gd name="adj1" fmla="val -869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Manager,</a:t>
            </a:r>
            <a:br>
              <a:rPr lang="en-US" altLang="ko-KR" sz="1000"/>
            </a:br>
            <a:r>
              <a:rPr lang="en-US" altLang="ko-KR" sz="1000"/>
              <a:t>Data Store, </a:t>
            </a:r>
            <a:br>
              <a:rPr lang="en-US" altLang="ko-KR" sz="1000"/>
            </a:br>
            <a:r>
              <a:rPr lang="en-US" altLang="ko-KR" sz="1000"/>
              <a:t>BI Tools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9" idx="2"/>
            <a:endCxn id="98" idx="0"/>
          </p:cNvCxnSpPr>
          <p:nvPr/>
        </p:nvCxnSpPr>
        <p:spPr>
          <a:xfrm rot="5400000">
            <a:off x="7163123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20114086-D641-7B43-8333-6FA16546AF28}"/>
              </a:ext>
            </a:extLst>
          </p:cNvPr>
          <p:cNvSpPr/>
          <p:nvPr/>
        </p:nvSpPr>
        <p:spPr>
          <a:xfrm>
            <a:off x="3329788" y="2768980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88" name="사각형: 둥근 모서리 6">
            <a:extLst>
              <a:ext uri="{FF2B5EF4-FFF2-40B4-BE49-F238E27FC236}">
                <a16:creationId xmlns:a16="http://schemas.microsoft.com/office/drawing/2014/main" id="{1A6A32EA-44F2-DF4A-890A-315D58EAEED4}"/>
              </a:ext>
            </a:extLst>
          </p:cNvPr>
          <p:cNvSpPr/>
          <p:nvPr/>
        </p:nvSpPr>
        <p:spPr>
          <a:xfrm>
            <a:off x="3329788" y="1045061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97" name="사각형: 둥근 모서리 6">
            <a:extLst>
              <a:ext uri="{FF2B5EF4-FFF2-40B4-BE49-F238E27FC236}">
                <a16:creationId xmlns:a16="http://schemas.microsoft.com/office/drawing/2014/main" id="{52CEA83F-8CA5-E94D-B49F-F311F16A6DBD}"/>
              </a:ext>
            </a:extLst>
          </p:cNvPr>
          <p:cNvSpPr/>
          <p:nvPr/>
        </p:nvSpPr>
        <p:spPr>
          <a:xfrm>
            <a:off x="1983482" y="1904883"/>
            <a:ext cx="893694" cy="55588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Queue</a:t>
            </a:r>
          </a:p>
          <a:p>
            <a:pPr algn="ctr"/>
            <a:r>
              <a:rPr lang="en-US" altLang="ko-KR" sz="1000"/>
              <a:t>(RabbitMQ, Redis)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7095A30B-D9A8-C844-AB63-B9DB7E7056B0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V="1">
            <a:off x="1634509" y="494571"/>
            <a:ext cx="343849" cy="168809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14AE724-A5DE-4C42-8C97-CC22D18955C4}"/>
              </a:ext>
            </a:extLst>
          </p:cNvPr>
          <p:cNvCxnSpPr>
            <a:cxnSpLocks/>
            <a:stCxn id="91" idx="3"/>
            <a:endCxn id="96" idx="1"/>
          </p:cNvCxnSpPr>
          <p:nvPr/>
        </p:nvCxnSpPr>
        <p:spPr>
          <a:xfrm>
            <a:off x="1634509" y="2182661"/>
            <a:ext cx="343848" cy="17375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6">
            <a:extLst>
              <a:ext uri="{FF2B5EF4-FFF2-40B4-BE49-F238E27FC236}">
                <a16:creationId xmlns:a16="http://schemas.microsoft.com/office/drawing/2014/main" id="{8E31265B-500E-6A4D-876B-00D755730834}"/>
              </a:ext>
            </a:extLst>
          </p:cNvPr>
          <p:cNvSpPr/>
          <p:nvPr/>
        </p:nvSpPr>
        <p:spPr>
          <a:xfrm>
            <a:off x="3329265" y="1916687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26" name="사각형: 둥근 모서리 6">
            <a:extLst>
              <a:ext uri="{FF2B5EF4-FFF2-40B4-BE49-F238E27FC236}">
                <a16:creationId xmlns:a16="http://schemas.microsoft.com/office/drawing/2014/main" id="{B83B3936-2C2E-4A4E-BD1C-BCF70E66AFD7}"/>
              </a:ext>
            </a:extLst>
          </p:cNvPr>
          <p:cNvSpPr/>
          <p:nvPr/>
        </p:nvSpPr>
        <p:spPr>
          <a:xfrm>
            <a:off x="3256005" y="884611"/>
            <a:ext cx="981866" cy="2584884"/>
          </a:xfrm>
          <a:prstGeom prst="roundRect">
            <a:avLst>
              <a:gd name="adj" fmla="val 90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100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0632BFA8-48E5-F64F-B63D-BBDE1D7D0D1A}"/>
              </a:ext>
            </a:extLst>
          </p:cNvPr>
          <p:cNvCxnSpPr>
            <a:cxnSpLocks/>
            <a:stCxn id="126" idx="3"/>
            <a:endCxn id="119" idx="0"/>
          </p:cNvCxnSpPr>
          <p:nvPr/>
        </p:nvCxnSpPr>
        <p:spPr>
          <a:xfrm>
            <a:off x="4237871" y="2177053"/>
            <a:ext cx="1299280" cy="62066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B201269E-BADC-7640-B0B5-5253AF6F0F1A}"/>
              </a:ext>
            </a:extLst>
          </p:cNvPr>
          <p:cNvCxnSpPr>
            <a:cxnSpLocks/>
            <a:stCxn id="126" idx="3"/>
            <a:endCxn id="146" idx="2"/>
          </p:cNvCxnSpPr>
          <p:nvPr/>
        </p:nvCxnSpPr>
        <p:spPr>
          <a:xfrm flipV="1">
            <a:off x="4237871" y="1629058"/>
            <a:ext cx="1299280" cy="5479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328F7D7-7F79-324B-A810-1BF01D19DB8D}"/>
              </a:ext>
            </a:extLst>
          </p:cNvPr>
          <p:cNvCxnSpPr>
            <a:cxnSpLocks/>
            <a:stCxn id="97" idx="3"/>
            <a:endCxn id="126" idx="1"/>
          </p:cNvCxnSpPr>
          <p:nvPr/>
        </p:nvCxnSpPr>
        <p:spPr>
          <a:xfrm flipV="1">
            <a:off x="2877176" y="2177053"/>
            <a:ext cx="378829" cy="57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7A6CA375-9D65-674E-94EE-2B24A18B9DDB}"/>
              </a:ext>
            </a:extLst>
          </p:cNvPr>
          <p:cNvSpPr/>
          <p:nvPr/>
        </p:nvSpPr>
        <p:spPr>
          <a:xfrm>
            <a:off x="2085197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1B6AC15-E7F5-0345-85CF-60CCBC188D99}"/>
              </a:ext>
            </a:extLst>
          </p:cNvPr>
          <p:cNvCxnSpPr>
            <a:cxnSpLocks/>
          </p:cNvCxnSpPr>
          <p:nvPr/>
        </p:nvCxnSpPr>
        <p:spPr>
          <a:xfrm flipH="1">
            <a:off x="8427369" y="1572309"/>
            <a:ext cx="2" cy="2930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92E79F7-8622-DD4F-BE47-A8D75C17CAFF}"/>
              </a:ext>
            </a:extLst>
          </p:cNvPr>
          <p:cNvCxnSpPr>
            <a:cxnSpLocks/>
          </p:cNvCxnSpPr>
          <p:nvPr/>
        </p:nvCxnSpPr>
        <p:spPr>
          <a:xfrm flipV="1">
            <a:off x="8427368" y="2551260"/>
            <a:ext cx="0" cy="312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E25296-00B8-8643-8275-A6AF8A88EBBA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1054451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C4D9FB22-7F55-894E-9F07-3B46C8CB2CFF}"/>
              </a:ext>
            </a:extLst>
          </p:cNvPr>
          <p:cNvSpPr/>
          <p:nvPr/>
        </p:nvSpPr>
        <p:spPr>
          <a:xfrm>
            <a:off x="536016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1A18BF14-054D-B346-81AF-B24A907CCC9A}"/>
              </a:ext>
            </a:extLst>
          </p:cNvPr>
          <p:cNvSpPr/>
          <p:nvPr/>
        </p:nvSpPr>
        <p:spPr>
          <a:xfrm>
            <a:off x="536016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pic>
        <p:nvPicPr>
          <p:cNvPr id="87" name="Picture 2" descr="사람 - 무료 사회적인개 아이콘">
            <a:extLst>
              <a:ext uri="{FF2B5EF4-FFF2-40B4-BE49-F238E27FC236}">
                <a16:creationId xmlns:a16="http://schemas.microsoft.com/office/drawing/2014/main" id="{6EF525F6-F7E5-274E-B268-E54DEEAF4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2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E551DEB-BDA0-4549-8CBA-A395E8203168}"/>
              </a:ext>
            </a:extLst>
          </p:cNvPr>
          <p:cNvSpPr txBox="1"/>
          <p:nvPr/>
        </p:nvSpPr>
        <p:spPr>
          <a:xfrm>
            <a:off x="536013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40C8DC-89F0-E046-AC3C-BBE6A2D93D99}"/>
              </a:ext>
            </a:extLst>
          </p:cNvPr>
          <p:cNvCxnSpPr>
            <a:cxnSpLocks/>
            <a:stCxn id="89" idx="2"/>
            <a:endCxn id="81" idx="0"/>
          </p:cNvCxnSpPr>
          <p:nvPr/>
        </p:nvCxnSpPr>
        <p:spPr>
          <a:xfrm>
            <a:off x="1054449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6">
            <a:extLst>
              <a:ext uri="{FF2B5EF4-FFF2-40B4-BE49-F238E27FC236}">
                <a16:creationId xmlns:a16="http://schemas.microsoft.com/office/drawing/2014/main" id="{001AC406-AAD8-BB47-BF3A-D4B887F4947D}"/>
              </a:ext>
            </a:extLst>
          </p:cNvPr>
          <p:cNvSpPr/>
          <p:nvPr/>
        </p:nvSpPr>
        <p:spPr>
          <a:xfrm>
            <a:off x="474389" y="1227551"/>
            <a:ext cx="1160120" cy="1910219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2" name="사각형: 둥근 모서리 6">
            <a:extLst>
              <a:ext uri="{FF2B5EF4-FFF2-40B4-BE49-F238E27FC236}">
                <a16:creationId xmlns:a16="http://schemas.microsoft.com/office/drawing/2014/main" id="{BA713EF8-7802-DF49-A6FC-89F2F36E5EB8}"/>
              </a:ext>
            </a:extLst>
          </p:cNvPr>
          <p:cNvSpPr/>
          <p:nvPr/>
        </p:nvSpPr>
        <p:spPr>
          <a:xfrm>
            <a:off x="476425" y="3325809"/>
            <a:ext cx="1160121" cy="88606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</a:t>
            </a:r>
          </a:p>
          <a:p>
            <a:pPr algn="ctr"/>
            <a:r>
              <a:rPr lang="en-US" altLang="ko-KR" sz="1100" b="1"/>
              <a:t>ConfigMap</a:t>
            </a:r>
            <a:r>
              <a:rPr lang="en-US" altLang="ko-KR" sz="1100"/>
              <a:t>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AC069C-1F5D-D742-B8C9-844C56CE0478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1054449" y="3137770"/>
            <a:ext cx="2037" cy="1880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6">
            <a:extLst>
              <a:ext uri="{FF2B5EF4-FFF2-40B4-BE49-F238E27FC236}">
                <a16:creationId xmlns:a16="http://schemas.microsoft.com/office/drawing/2014/main" id="{3CC91C4D-179E-F84A-A6EC-D270C7A02B5F}"/>
              </a:ext>
            </a:extLst>
          </p:cNvPr>
          <p:cNvSpPr/>
          <p:nvPr/>
        </p:nvSpPr>
        <p:spPr>
          <a:xfrm>
            <a:off x="1978358" y="202951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96" name="사각형: 둥근 모서리 6">
            <a:extLst>
              <a:ext uri="{FF2B5EF4-FFF2-40B4-BE49-F238E27FC236}">
                <a16:creationId xmlns:a16="http://schemas.microsoft.com/office/drawing/2014/main" id="{4C37BE35-E9B6-5648-AD06-C626A9021913}"/>
              </a:ext>
            </a:extLst>
          </p:cNvPr>
          <p:cNvSpPr/>
          <p:nvPr/>
        </p:nvSpPr>
        <p:spPr>
          <a:xfrm>
            <a:off x="1978357" y="3628632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66EE2C22-9071-5C41-9ED4-4F9E381D90A3}"/>
              </a:ext>
            </a:extLst>
          </p:cNvPr>
          <p:cNvSpPr/>
          <p:nvPr/>
        </p:nvSpPr>
        <p:spPr>
          <a:xfrm>
            <a:off x="1985372" y="122088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09" name="사각형: 둥근 모서리 6">
            <a:extLst>
              <a:ext uri="{FF2B5EF4-FFF2-40B4-BE49-F238E27FC236}">
                <a16:creationId xmlns:a16="http://schemas.microsoft.com/office/drawing/2014/main" id="{D662E0EC-84E3-CA46-B1F4-BD527C780FD9}"/>
              </a:ext>
            </a:extLst>
          </p:cNvPr>
          <p:cNvSpPr/>
          <p:nvPr/>
        </p:nvSpPr>
        <p:spPr>
          <a:xfrm>
            <a:off x="1983482" y="275788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374D08C-8C90-D443-BD9D-89B9590BBDC0}"/>
              </a:ext>
            </a:extLst>
          </p:cNvPr>
          <p:cNvCxnSpPr>
            <a:cxnSpLocks/>
            <a:stCxn id="91" idx="3"/>
            <a:endCxn id="107" idx="1"/>
          </p:cNvCxnSpPr>
          <p:nvPr/>
        </p:nvCxnSpPr>
        <p:spPr>
          <a:xfrm flipV="1">
            <a:off x="1634509" y="1410825"/>
            <a:ext cx="350863" cy="7718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09B60C04-DEC1-284F-8F2A-301BA0A33364}"/>
              </a:ext>
            </a:extLst>
          </p:cNvPr>
          <p:cNvCxnSpPr>
            <a:cxnSpLocks/>
            <a:stCxn id="91" idx="3"/>
            <a:endCxn id="109" idx="1"/>
          </p:cNvCxnSpPr>
          <p:nvPr/>
        </p:nvCxnSpPr>
        <p:spPr>
          <a:xfrm>
            <a:off x="1634509" y="2182661"/>
            <a:ext cx="348973" cy="7651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37E5EC62-64F9-2648-B21A-CFA635079300}"/>
              </a:ext>
            </a:extLst>
          </p:cNvPr>
          <p:cNvCxnSpPr>
            <a:cxnSpLocks/>
            <a:stCxn id="109" idx="0"/>
            <a:endCxn id="97" idx="2"/>
          </p:cNvCxnSpPr>
          <p:nvPr/>
        </p:nvCxnSpPr>
        <p:spPr>
          <a:xfrm rot="5400000" flipH="1" flipV="1">
            <a:off x="2189758" y="2517311"/>
            <a:ext cx="297115" cy="18402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D5D7800F-DCF1-6949-BEE0-4A35E7313736}"/>
              </a:ext>
            </a:extLst>
          </p:cNvPr>
          <p:cNvCxnSpPr>
            <a:cxnSpLocks/>
            <a:stCxn id="107" idx="2"/>
            <a:endCxn id="97" idx="0"/>
          </p:cNvCxnSpPr>
          <p:nvPr/>
        </p:nvCxnSpPr>
        <p:spPr>
          <a:xfrm rot="16200000" flipH="1">
            <a:off x="2187203" y="1661757"/>
            <a:ext cx="304114" cy="1821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52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6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27" idx="1"/>
            <a:endCxn id="168" idx="1"/>
          </p:cNvCxnSpPr>
          <p:nvPr/>
        </p:nvCxnSpPr>
        <p:spPr>
          <a:xfrm rot="10800000" flipH="1" flipV="1">
            <a:off x="253467" y="1618317"/>
            <a:ext cx="3166402" cy="2952003"/>
          </a:xfrm>
          <a:prstGeom prst="bentConnector3">
            <a:avLst>
              <a:gd name="adj1" fmla="val -350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29" idx="1"/>
            <a:endCxn id="168" idx="1"/>
          </p:cNvCxnSpPr>
          <p:nvPr/>
        </p:nvCxnSpPr>
        <p:spPr>
          <a:xfrm rot="10800000" flipH="1" flipV="1">
            <a:off x="253467" y="2752387"/>
            <a:ext cx="3166402" cy="1817934"/>
          </a:xfrm>
          <a:prstGeom prst="bentConnector3">
            <a:avLst>
              <a:gd name="adj1" fmla="val -350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741139" y="1239593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33" idx="2"/>
            <a:endCxn id="168" idx="3"/>
          </p:cNvCxnSpPr>
          <p:nvPr/>
        </p:nvCxnSpPr>
        <p:spPr>
          <a:xfrm rot="5400000">
            <a:off x="5598911" y="3905043"/>
            <a:ext cx="358450" cy="97210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07" idx="3"/>
            <a:endCxn id="168" idx="3"/>
          </p:cNvCxnSpPr>
          <p:nvPr/>
        </p:nvCxnSpPr>
        <p:spPr>
          <a:xfrm flipH="1">
            <a:off x="5292083" y="953502"/>
            <a:ext cx="3672403" cy="3616819"/>
          </a:xfrm>
          <a:prstGeom prst="bentConnector3">
            <a:avLst>
              <a:gd name="adj1" fmla="val -276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BBFE1A70-B660-1342-AC27-CC7DC2CD4EA2}"/>
              </a:ext>
            </a:extLst>
          </p:cNvPr>
          <p:cNvSpPr/>
          <p:nvPr/>
        </p:nvSpPr>
        <p:spPr>
          <a:xfrm>
            <a:off x="3563892" y="202951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7134486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6741139" y="2797716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33" name="사각형: 둥근 모서리 6">
            <a:extLst>
              <a:ext uri="{FF2B5EF4-FFF2-40B4-BE49-F238E27FC236}">
                <a16:creationId xmlns:a16="http://schemas.microsoft.com/office/drawing/2014/main" id="{B7140D44-6CCD-0841-91EB-A1DEDBA30FC6}"/>
              </a:ext>
            </a:extLst>
          </p:cNvPr>
          <p:cNvSpPr/>
          <p:nvPr/>
        </p:nvSpPr>
        <p:spPr>
          <a:xfrm>
            <a:off x="3563892" y="2710770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28CCA4-F4F2-5345-8989-2C2CB9586B34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7134486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230" idx="0"/>
            <a:endCxn id="107" idx="1"/>
          </p:cNvCxnSpPr>
          <p:nvPr/>
        </p:nvCxnSpPr>
        <p:spPr>
          <a:xfrm rot="5400000" flipH="1" flipV="1">
            <a:off x="2783879" y="546685"/>
            <a:ext cx="373195" cy="11868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231" idx="2"/>
            <a:endCxn id="133" idx="1"/>
          </p:cNvCxnSpPr>
          <p:nvPr/>
        </p:nvCxnSpPr>
        <p:spPr>
          <a:xfrm rot="16200000" flipH="1">
            <a:off x="2761819" y="2659247"/>
            <a:ext cx="417315" cy="11868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3419869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77FA6C8-4A5C-9C43-BE3D-AFF8CB5F427B}"/>
              </a:ext>
            </a:extLst>
          </p:cNvPr>
          <p:cNvCxnSpPr>
            <a:cxnSpLocks/>
            <a:stCxn id="119" idx="3"/>
            <a:endCxn id="128" idx="2"/>
          </p:cNvCxnSpPr>
          <p:nvPr/>
        </p:nvCxnSpPr>
        <p:spPr>
          <a:xfrm flipV="1">
            <a:off x="6586868" y="3182563"/>
            <a:ext cx="547618" cy="284734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BC474DE-B53F-224E-A9D2-618FBE3645DC}"/>
              </a:ext>
            </a:extLst>
          </p:cNvPr>
          <p:cNvCxnSpPr>
            <a:cxnSpLocks/>
            <a:stCxn id="274" idx="0"/>
            <a:endCxn id="146" idx="3"/>
          </p:cNvCxnSpPr>
          <p:nvPr/>
        </p:nvCxnSpPr>
        <p:spPr>
          <a:xfrm rot="16200000" flipV="1">
            <a:off x="6720620" y="825727"/>
            <a:ext cx="280115" cy="547618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CE4173EE-94CA-9A44-BD50-B04CCB9F0E79}"/>
              </a:ext>
            </a:extLst>
          </p:cNvPr>
          <p:cNvCxnSpPr>
            <a:cxnSpLocks/>
            <a:stCxn id="286" idx="0"/>
          </p:cNvCxnSpPr>
          <p:nvPr/>
        </p:nvCxnSpPr>
        <p:spPr>
          <a:xfrm rot="16200000" flipV="1">
            <a:off x="7183993" y="833"/>
            <a:ext cx="644461" cy="1842296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43446232-6274-744D-B77A-EF2BAAEB9A61}"/>
              </a:ext>
            </a:extLst>
          </p:cNvPr>
          <p:cNvCxnSpPr>
            <a:cxnSpLocks/>
            <a:stCxn id="130" idx="2"/>
          </p:cNvCxnSpPr>
          <p:nvPr/>
        </p:nvCxnSpPr>
        <p:spPr>
          <a:xfrm rot="5400000">
            <a:off x="7199267" y="2568371"/>
            <a:ext cx="613912" cy="1842296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EF9DDC9-6E5E-2B4E-B206-67D3407052BF}"/>
              </a:ext>
            </a:extLst>
          </p:cNvPr>
          <p:cNvCxnSpPr>
            <a:cxnSpLocks/>
            <a:stCxn id="227" idx="2"/>
            <a:endCxn id="229" idx="0"/>
          </p:cNvCxnSpPr>
          <p:nvPr/>
        </p:nvCxnSpPr>
        <p:spPr>
          <a:xfrm>
            <a:off x="771902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E5CBC00-5F6D-D345-A674-4434702ECC59}"/>
              </a:ext>
            </a:extLst>
          </p:cNvPr>
          <p:cNvCxnSpPr>
            <a:cxnSpLocks/>
            <a:stCxn id="229" idx="3"/>
            <a:endCxn id="231" idx="1"/>
          </p:cNvCxnSpPr>
          <p:nvPr/>
        </p:nvCxnSpPr>
        <p:spPr>
          <a:xfrm>
            <a:off x="1290336" y="2752387"/>
            <a:ext cx="412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06718453-CEB2-DE43-A73C-F2CBBAF144F1}"/>
              </a:ext>
            </a:extLst>
          </p:cNvPr>
          <p:cNvCxnSpPr>
            <a:cxnSpLocks/>
            <a:stCxn id="229" idx="3"/>
            <a:endCxn id="230" idx="1"/>
          </p:cNvCxnSpPr>
          <p:nvPr/>
        </p:nvCxnSpPr>
        <p:spPr>
          <a:xfrm flipV="1">
            <a:off x="1290336" y="1618317"/>
            <a:ext cx="412359" cy="113407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: 둥근 모서리 6">
            <a:extLst>
              <a:ext uri="{FF2B5EF4-FFF2-40B4-BE49-F238E27FC236}">
                <a16:creationId xmlns:a16="http://schemas.microsoft.com/office/drawing/2014/main" id="{BF13EB4F-E9CB-C748-8EA1-EC7E72E3ED8B}"/>
              </a:ext>
            </a:extLst>
          </p:cNvPr>
          <p:cNvSpPr/>
          <p:nvPr/>
        </p:nvSpPr>
        <p:spPr>
          <a:xfrm>
            <a:off x="253467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29" name="사각형: 둥근 모서리 6">
            <a:extLst>
              <a:ext uri="{FF2B5EF4-FFF2-40B4-BE49-F238E27FC236}">
                <a16:creationId xmlns:a16="http://schemas.microsoft.com/office/drawing/2014/main" id="{39F21BA3-211C-4742-A6FF-1D068EA946AF}"/>
              </a:ext>
            </a:extLst>
          </p:cNvPr>
          <p:cNvSpPr/>
          <p:nvPr/>
        </p:nvSpPr>
        <p:spPr>
          <a:xfrm>
            <a:off x="253467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30" name="사각형: 둥근 모서리 6">
            <a:extLst>
              <a:ext uri="{FF2B5EF4-FFF2-40B4-BE49-F238E27FC236}">
                <a16:creationId xmlns:a16="http://schemas.microsoft.com/office/drawing/2014/main" id="{063837C9-D5F1-F947-9AB6-DA51AFFDDA62}"/>
              </a:ext>
            </a:extLst>
          </p:cNvPr>
          <p:cNvSpPr/>
          <p:nvPr/>
        </p:nvSpPr>
        <p:spPr>
          <a:xfrm>
            <a:off x="1702695" y="132669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231" name="사각형: 둥근 모서리 6">
            <a:extLst>
              <a:ext uri="{FF2B5EF4-FFF2-40B4-BE49-F238E27FC236}">
                <a16:creationId xmlns:a16="http://schemas.microsoft.com/office/drawing/2014/main" id="{CF79B558-8CA5-0346-B56D-97BFD42C3F10}"/>
              </a:ext>
            </a:extLst>
          </p:cNvPr>
          <p:cNvSpPr/>
          <p:nvPr/>
        </p:nvSpPr>
        <p:spPr>
          <a:xfrm>
            <a:off x="1702694" y="246076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pic>
        <p:nvPicPr>
          <p:cNvPr id="232" name="Picture 2" descr="사람 - 무료 사회적인개 아이콘">
            <a:extLst>
              <a:ext uri="{FF2B5EF4-FFF2-40B4-BE49-F238E27FC236}">
                <a16:creationId xmlns:a16="http://schemas.microsoft.com/office/drawing/2014/main" id="{C72102C4-BF22-C449-8382-7D78B8AD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9C84E3D3-50D5-E540-90BD-AE2111D71DBF}"/>
              </a:ext>
            </a:extLst>
          </p:cNvPr>
          <p:cNvSpPr txBox="1"/>
          <p:nvPr/>
        </p:nvSpPr>
        <p:spPr>
          <a:xfrm>
            <a:off x="253464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42D37A8-5124-0D4C-8D61-CC59CF945E65}"/>
              </a:ext>
            </a:extLst>
          </p:cNvPr>
          <p:cNvCxnSpPr>
            <a:cxnSpLocks/>
            <a:stCxn id="234" idx="2"/>
            <a:endCxn id="227" idx="0"/>
          </p:cNvCxnSpPr>
          <p:nvPr/>
        </p:nvCxnSpPr>
        <p:spPr>
          <a:xfrm>
            <a:off x="771900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17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145" idx="1"/>
          </p:cNvCxnSpPr>
          <p:nvPr/>
        </p:nvCxnSpPr>
        <p:spPr>
          <a:xfrm rot="10800000" flipH="1" flipV="1">
            <a:off x="253467" y="1618318"/>
            <a:ext cx="3598450" cy="2955040"/>
          </a:xfrm>
          <a:prstGeom prst="bentConnector3">
            <a:avLst>
              <a:gd name="adj1" fmla="val -309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147" idx="1"/>
            <a:endCxn id="115" idx="1"/>
          </p:cNvCxnSpPr>
          <p:nvPr/>
        </p:nvCxnSpPr>
        <p:spPr>
          <a:xfrm rot="10800000" flipH="1" flipV="1">
            <a:off x="253467" y="2752387"/>
            <a:ext cx="3166402" cy="1817934"/>
          </a:xfrm>
          <a:prstGeom prst="bentConnector3">
            <a:avLst>
              <a:gd name="adj1" fmla="val -351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5118667" y="4151837"/>
            <a:ext cx="433444" cy="40352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115" idx="3"/>
          </p:cNvCxnSpPr>
          <p:nvPr/>
        </p:nvCxnSpPr>
        <p:spPr>
          <a:xfrm flipH="1">
            <a:off x="5292083" y="959478"/>
            <a:ext cx="1294785" cy="3610843"/>
          </a:xfrm>
          <a:prstGeom prst="bentConnector3">
            <a:avLst>
              <a:gd name="adj1" fmla="val -1765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150" idx="0"/>
            <a:endCxn id="104" idx="1"/>
          </p:cNvCxnSpPr>
          <p:nvPr/>
        </p:nvCxnSpPr>
        <p:spPr>
          <a:xfrm rot="5400000" flipH="1" flipV="1">
            <a:off x="2850993" y="483097"/>
            <a:ext cx="369669" cy="13175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151" idx="2"/>
            <a:endCxn id="132" idx="1"/>
          </p:cNvCxnSpPr>
          <p:nvPr/>
        </p:nvCxnSpPr>
        <p:spPr>
          <a:xfrm rot="16200000" flipH="1">
            <a:off x="2823083" y="2597983"/>
            <a:ext cx="425489" cy="13175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5FC8B3-E983-7B44-9BFE-202616452F40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8427368" y="2555120"/>
            <a:ext cx="3" cy="30879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8" idx="0"/>
            <a:endCxn id="99" idx="2"/>
          </p:cNvCxnSpPr>
          <p:nvPr/>
        </p:nvCxnSpPr>
        <p:spPr>
          <a:xfrm rot="5400000" flipH="1" flipV="1">
            <a:off x="7163122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6">
            <a:extLst>
              <a:ext uri="{FF2B5EF4-FFF2-40B4-BE49-F238E27FC236}">
                <a16:creationId xmlns:a16="http://schemas.microsoft.com/office/drawing/2014/main" id="{6C853BAE-C6C1-244D-A65A-5CE3E774D100}"/>
              </a:ext>
            </a:extLst>
          </p:cNvPr>
          <p:cNvSpPr/>
          <p:nvPr/>
        </p:nvSpPr>
        <p:spPr>
          <a:xfrm>
            <a:off x="3419869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9366861-84B8-9841-99D9-8416F7F052FE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771902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5D4F390-A35F-2B4C-96A7-923C1348DA4D}"/>
              </a:ext>
            </a:extLst>
          </p:cNvPr>
          <p:cNvCxnSpPr>
            <a:cxnSpLocks/>
            <a:stCxn id="147" idx="3"/>
            <a:endCxn id="151" idx="1"/>
          </p:cNvCxnSpPr>
          <p:nvPr/>
        </p:nvCxnSpPr>
        <p:spPr>
          <a:xfrm>
            <a:off x="1290336" y="2752387"/>
            <a:ext cx="412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164C179-9EA3-214D-B9B8-64B35144EA78}"/>
              </a:ext>
            </a:extLst>
          </p:cNvPr>
          <p:cNvCxnSpPr>
            <a:cxnSpLocks/>
            <a:stCxn id="159" idx="2"/>
            <a:endCxn id="145" idx="0"/>
          </p:cNvCxnSpPr>
          <p:nvPr/>
        </p:nvCxnSpPr>
        <p:spPr>
          <a:xfrm>
            <a:off x="771900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E9192198-C3FF-474E-9A41-830797D41C2B}"/>
              </a:ext>
            </a:extLst>
          </p:cNvPr>
          <p:cNvCxnSpPr>
            <a:cxnSpLocks/>
            <a:stCxn id="147" idx="3"/>
            <a:endCxn id="150" idx="1"/>
          </p:cNvCxnSpPr>
          <p:nvPr/>
        </p:nvCxnSpPr>
        <p:spPr>
          <a:xfrm flipV="1">
            <a:off x="1290336" y="1618317"/>
            <a:ext cx="412359" cy="113407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사각형: 둥근 모서리 6">
            <a:extLst>
              <a:ext uri="{FF2B5EF4-FFF2-40B4-BE49-F238E27FC236}">
                <a16:creationId xmlns:a16="http://schemas.microsoft.com/office/drawing/2014/main" id="{03FEC90D-63D5-9942-9413-4EE2CCFE55D4}"/>
              </a:ext>
            </a:extLst>
          </p:cNvPr>
          <p:cNvSpPr/>
          <p:nvPr/>
        </p:nvSpPr>
        <p:spPr>
          <a:xfrm>
            <a:off x="253467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549C5C98-5E8F-1A47-B9BA-67CA30C3766A}"/>
              </a:ext>
            </a:extLst>
          </p:cNvPr>
          <p:cNvSpPr/>
          <p:nvPr/>
        </p:nvSpPr>
        <p:spPr>
          <a:xfrm>
            <a:off x="253467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D17A69A3-4BBA-5841-BC00-A01A2BBE1F8C}"/>
              </a:ext>
            </a:extLst>
          </p:cNvPr>
          <p:cNvSpPr/>
          <p:nvPr/>
        </p:nvSpPr>
        <p:spPr>
          <a:xfrm>
            <a:off x="1702695" y="132669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151" name="사각형: 둥근 모서리 6">
            <a:extLst>
              <a:ext uri="{FF2B5EF4-FFF2-40B4-BE49-F238E27FC236}">
                <a16:creationId xmlns:a16="http://schemas.microsoft.com/office/drawing/2014/main" id="{2FFF3AA5-C263-0349-892C-E03ED0EA6AB8}"/>
              </a:ext>
            </a:extLst>
          </p:cNvPr>
          <p:cNvSpPr/>
          <p:nvPr/>
        </p:nvSpPr>
        <p:spPr>
          <a:xfrm>
            <a:off x="1702694" y="246076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pic>
        <p:nvPicPr>
          <p:cNvPr id="158" name="Picture 2" descr="사람 - 무료 사회적인개 아이콘">
            <a:extLst>
              <a:ext uri="{FF2B5EF4-FFF2-40B4-BE49-F238E27FC236}">
                <a16:creationId xmlns:a16="http://schemas.microsoft.com/office/drawing/2014/main" id="{AF439260-349A-5941-9B31-2B6200E3C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037EFA64-F359-FB4B-89A4-854C87531312}"/>
              </a:ext>
            </a:extLst>
          </p:cNvPr>
          <p:cNvSpPr txBox="1"/>
          <p:nvPr/>
        </p:nvSpPr>
        <p:spPr>
          <a:xfrm>
            <a:off x="253464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</p:spTree>
    <p:extLst>
      <p:ext uri="{BB962C8B-B14F-4D97-AF65-F5344CB8AC3E}">
        <p14:creationId xmlns:p14="http://schemas.microsoft.com/office/powerpoint/2010/main" val="199960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154" idx="1"/>
          </p:cNvCxnSpPr>
          <p:nvPr/>
        </p:nvCxnSpPr>
        <p:spPr>
          <a:xfrm rot="10800000" flipH="1" flipV="1">
            <a:off x="253467" y="1618318"/>
            <a:ext cx="3598452" cy="2952002"/>
          </a:xfrm>
          <a:prstGeom prst="bentConnector3">
            <a:avLst>
              <a:gd name="adj1" fmla="val -322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155" idx="1"/>
            <a:endCxn id="77" idx="1"/>
          </p:cNvCxnSpPr>
          <p:nvPr/>
        </p:nvCxnSpPr>
        <p:spPr>
          <a:xfrm rot="10800000" flipH="1" flipV="1">
            <a:off x="253467" y="2752387"/>
            <a:ext cx="3166402" cy="1817933"/>
          </a:xfrm>
          <a:prstGeom prst="bentConnector3">
            <a:avLst>
              <a:gd name="adj1" fmla="val -366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5118667" y="4151837"/>
            <a:ext cx="433444" cy="40352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77" idx="3"/>
          </p:cNvCxnSpPr>
          <p:nvPr/>
        </p:nvCxnSpPr>
        <p:spPr>
          <a:xfrm flipH="1">
            <a:off x="5292083" y="959478"/>
            <a:ext cx="1294785" cy="3610843"/>
          </a:xfrm>
          <a:prstGeom prst="bentConnector3">
            <a:avLst>
              <a:gd name="adj1" fmla="val -1765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1852588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1846876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5FC8B3-E983-7B44-9BFE-202616452F40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8427368" y="2555120"/>
            <a:ext cx="3" cy="30879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9" idx="2"/>
            <a:endCxn id="98" idx="0"/>
          </p:cNvCxnSpPr>
          <p:nvPr/>
        </p:nvCxnSpPr>
        <p:spPr>
          <a:xfrm rot="5400000">
            <a:off x="7163123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20114086-D641-7B43-8333-6FA16546AF28}"/>
              </a:ext>
            </a:extLst>
          </p:cNvPr>
          <p:cNvSpPr/>
          <p:nvPr/>
        </p:nvSpPr>
        <p:spPr>
          <a:xfrm>
            <a:off x="3329788" y="2768980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9CAC59-2F3F-8F4B-BFDD-BFCC8CC5861B}"/>
              </a:ext>
            </a:extLst>
          </p:cNvPr>
          <p:cNvCxnSpPr>
            <a:cxnSpLocks/>
            <a:stCxn id="162" idx="2"/>
            <a:endCxn id="132" idx="0"/>
          </p:cNvCxnSpPr>
          <p:nvPr/>
        </p:nvCxnSpPr>
        <p:spPr>
          <a:xfrm flipH="1">
            <a:off x="2109695" y="3044006"/>
            <a:ext cx="1662" cy="2355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E0041F-2657-EA41-9C50-1BDACD1EF142}"/>
              </a:ext>
            </a:extLst>
          </p:cNvPr>
          <p:cNvCxnSpPr>
            <a:cxnSpLocks/>
            <a:stCxn id="161" idx="0"/>
            <a:endCxn id="104" idx="2"/>
          </p:cNvCxnSpPr>
          <p:nvPr/>
        </p:nvCxnSpPr>
        <p:spPr>
          <a:xfrm flipV="1">
            <a:off x="2111358" y="1146972"/>
            <a:ext cx="4049" cy="1797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838F60C6-6EBF-974A-AF98-BA44555DE06A}"/>
              </a:ext>
            </a:extLst>
          </p:cNvPr>
          <p:cNvSpPr/>
          <p:nvPr/>
        </p:nvSpPr>
        <p:spPr>
          <a:xfrm>
            <a:off x="3419869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88" name="사각형: 둥근 모서리 6">
            <a:extLst>
              <a:ext uri="{FF2B5EF4-FFF2-40B4-BE49-F238E27FC236}">
                <a16:creationId xmlns:a16="http://schemas.microsoft.com/office/drawing/2014/main" id="{1A6A32EA-44F2-DF4A-890A-315D58EAEED4}"/>
              </a:ext>
            </a:extLst>
          </p:cNvPr>
          <p:cNvSpPr/>
          <p:nvPr/>
        </p:nvSpPr>
        <p:spPr>
          <a:xfrm>
            <a:off x="3329788" y="1045061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97" name="사각형: 둥근 모서리 6">
            <a:extLst>
              <a:ext uri="{FF2B5EF4-FFF2-40B4-BE49-F238E27FC236}">
                <a16:creationId xmlns:a16="http://schemas.microsoft.com/office/drawing/2014/main" id="{52CEA83F-8CA5-E94D-B49F-F311F16A6DBD}"/>
              </a:ext>
            </a:extLst>
          </p:cNvPr>
          <p:cNvSpPr/>
          <p:nvPr/>
        </p:nvSpPr>
        <p:spPr>
          <a:xfrm>
            <a:off x="1858482" y="1992881"/>
            <a:ext cx="1242674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Queue</a:t>
            </a:r>
          </a:p>
          <a:p>
            <a:pPr algn="ctr"/>
            <a:r>
              <a:rPr lang="en-US" altLang="ko-KR" sz="1000"/>
              <a:t>(RabbitMQ, Redis)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7095A30B-D9A8-C844-AB63-B9DB7E7056B0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2378225" y="957028"/>
            <a:ext cx="477527" cy="10323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14AE724-A5DE-4C42-8C97-CC22D18955C4}"/>
              </a:ext>
            </a:extLst>
          </p:cNvPr>
          <p:cNvCxnSpPr>
            <a:cxnSpLocks/>
            <a:stCxn id="132" idx="3"/>
          </p:cNvCxnSpPr>
          <p:nvPr/>
        </p:nvCxnSpPr>
        <p:spPr>
          <a:xfrm flipV="1">
            <a:off x="2372513" y="2363648"/>
            <a:ext cx="484611" cy="110584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6">
            <a:extLst>
              <a:ext uri="{FF2B5EF4-FFF2-40B4-BE49-F238E27FC236}">
                <a16:creationId xmlns:a16="http://schemas.microsoft.com/office/drawing/2014/main" id="{8E31265B-500E-6A4D-876B-00D755730834}"/>
              </a:ext>
            </a:extLst>
          </p:cNvPr>
          <p:cNvSpPr/>
          <p:nvPr/>
        </p:nvSpPr>
        <p:spPr>
          <a:xfrm>
            <a:off x="3329265" y="1916687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26" name="사각형: 둥근 모서리 6">
            <a:extLst>
              <a:ext uri="{FF2B5EF4-FFF2-40B4-BE49-F238E27FC236}">
                <a16:creationId xmlns:a16="http://schemas.microsoft.com/office/drawing/2014/main" id="{B83B3936-2C2E-4A4E-BD1C-BCF70E66AFD7}"/>
              </a:ext>
            </a:extLst>
          </p:cNvPr>
          <p:cNvSpPr/>
          <p:nvPr/>
        </p:nvSpPr>
        <p:spPr>
          <a:xfrm>
            <a:off x="3256005" y="884611"/>
            <a:ext cx="981866" cy="2584884"/>
          </a:xfrm>
          <a:prstGeom prst="roundRect">
            <a:avLst>
              <a:gd name="adj" fmla="val 90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100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0632BFA8-48E5-F64F-B63D-BBDE1D7D0D1A}"/>
              </a:ext>
            </a:extLst>
          </p:cNvPr>
          <p:cNvCxnSpPr>
            <a:cxnSpLocks/>
            <a:stCxn id="126" idx="3"/>
            <a:endCxn id="119" idx="0"/>
          </p:cNvCxnSpPr>
          <p:nvPr/>
        </p:nvCxnSpPr>
        <p:spPr>
          <a:xfrm>
            <a:off x="4237871" y="2177053"/>
            <a:ext cx="1299280" cy="62066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B201269E-BADC-7640-B0B5-5253AF6F0F1A}"/>
              </a:ext>
            </a:extLst>
          </p:cNvPr>
          <p:cNvCxnSpPr>
            <a:cxnSpLocks/>
            <a:stCxn id="126" idx="3"/>
            <a:endCxn id="146" idx="2"/>
          </p:cNvCxnSpPr>
          <p:nvPr/>
        </p:nvCxnSpPr>
        <p:spPr>
          <a:xfrm flipV="1">
            <a:off x="4237871" y="1629058"/>
            <a:ext cx="1299280" cy="5479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328F7D7-7F79-324B-A810-1BF01D19DB8D}"/>
              </a:ext>
            </a:extLst>
          </p:cNvPr>
          <p:cNvCxnSpPr>
            <a:cxnSpLocks/>
            <a:stCxn id="97" idx="3"/>
            <a:endCxn id="126" idx="1"/>
          </p:cNvCxnSpPr>
          <p:nvPr/>
        </p:nvCxnSpPr>
        <p:spPr>
          <a:xfrm flipV="1">
            <a:off x="3101156" y="2177053"/>
            <a:ext cx="154849" cy="57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2" descr="사람 - 무료 사회적인개 아이콘">
            <a:extLst>
              <a:ext uri="{FF2B5EF4-FFF2-40B4-BE49-F238E27FC236}">
                <a16:creationId xmlns:a16="http://schemas.microsoft.com/office/drawing/2014/main" id="{90C2A2E4-0AC4-AB4A-9C1C-944D6EA25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28973188-D95B-1F42-B0C1-AEAC19CB80C9}"/>
              </a:ext>
            </a:extLst>
          </p:cNvPr>
          <p:cNvSpPr/>
          <p:nvPr/>
        </p:nvSpPr>
        <p:spPr>
          <a:xfrm>
            <a:off x="253467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55" name="사각형: 둥근 모서리 6">
            <a:extLst>
              <a:ext uri="{FF2B5EF4-FFF2-40B4-BE49-F238E27FC236}">
                <a16:creationId xmlns:a16="http://schemas.microsoft.com/office/drawing/2014/main" id="{DE5584A0-1BFF-DB4C-AD81-DD3F34E788EF}"/>
              </a:ext>
            </a:extLst>
          </p:cNvPr>
          <p:cNvSpPr/>
          <p:nvPr/>
        </p:nvSpPr>
        <p:spPr>
          <a:xfrm>
            <a:off x="253467" y="246076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6CD6C25-7355-E848-AD72-B70853D56289}"/>
              </a:ext>
            </a:extLst>
          </p:cNvPr>
          <p:cNvCxnSpPr>
            <a:cxnSpLocks/>
            <a:stCxn id="154" idx="2"/>
            <a:endCxn id="155" idx="0"/>
          </p:cNvCxnSpPr>
          <p:nvPr/>
        </p:nvCxnSpPr>
        <p:spPr>
          <a:xfrm>
            <a:off x="771901" y="1909936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5F9F594-F1A4-0844-9530-0647EB064D8D}"/>
              </a:ext>
            </a:extLst>
          </p:cNvPr>
          <p:cNvCxnSpPr>
            <a:cxnSpLocks/>
            <a:stCxn id="155" idx="3"/>
            <a:endCxn id="162" idx="1"/>
          </p:cNvCxnSpPr>
          <p:nvPr/>
        </p:nvCxnSpPr>
        <p:spPr>
          <a:xfrm flipV="1">
            <a:off x="1290336" y="2752387"/>
            <a:ext cx="227409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E6AC1B8-D605-2748-8637-C34AD853D0D8}"/>
              </a:ext>
            </a:extLst>
          </p:cNvPr>
          <p:cNvCxnSpPr>
            <a:cxnSpLocks/>
            <a:stCxn id="160" idx="2"/>
            <a:endCxn id="154" idx="0"/>
          </p:cNvCxnSpPr>
          <p:nvPr/>
        </p:nvCxnSpPr>
        <p:spPr>
          <a:xfrm>
            <a:off x="771900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0A7EC13-E957-8141-A2FD-AFD187EF939E}"/>
              </a:ext>
            </a:extLst>
          </p:cNvPr>
          <p:cNvSpPr txBox="1"/>
          <p:nvPr/>
        </p:nvSpPr>
        <p:spPr>
          <a:xfrm>
            <a:off x="253464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61" name="사각형: 둥근 모서리 6">
            <a:extLst>
              <a:ext uri="{FF2B5EF4-FFF2-40B4-BE49-F238E27FC236}">
                <a16:creationId xmlns:a16="http://schemas.microsoft.com/office/drawing/2014/main" id="{2E63B2C1-623D-6849-98A9-3320C5BFF86F}"/>
              </a:ext>
            </a:extLst>
          </p:cNvPr>
          <p:cNvSpPr/>
          <p:nvPr/>
        </p:nvSpPr>
        <p:spPr>
          <a:xfrm>
            <a:off x="1517746" y="1326697"/>
            <a:ext cx="1187223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162" name="사각형: 둥근 모서리 6">
            <a:extLst>
              <a:ext uri="{FF2B5EF4-FFF2-40B4-BE49-F238E27FC236}">
                <a16:creationId xmlns:a16="http://schemas.microsoft.com/office/drawing/2014/main" id="{EB55BC8E-63D4-DA4C-B802-9CA1C3A044B0}"/>
              </a:ext>
            </a:extLst>
          </p:cNvPr>
          <p:cNvSpPr/>
          <p:nvPr/>
        </p:nvSpPr>
        <p:spPr>
          <a:xfrm>
            <a:off x="1517745" y="2460767"/>
            <a:ext cx="1187223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72E6FE2D-F2BB-A347-8D43-A64F4B1DF0E0}"/>
              </a:ext>
            </a:extLst>
          </p:cNvPr>
          <p:cNvCxnSpPr>
            <a:cxnSpLocks/>
            <a:stCxn id="155" idx="3"/>
            <a:endCxn id="161" idx="1"/>
          </p:cNvCxnSpPr>
          <p:nvPr/>
        </p:nvCxnSpPr>
        <p:spPr>
          <a:xfrm flipV="1">
            <a:off x="1290336" y="1618317"/>
            <a:ext cx="227410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8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93" idx="1"/>
          </p:cNvCxnSpPr>
          <p:nvPr/>
        </p:nvCxnSpPr>
        <p:spPr>
          <a:xfrm flipV="1">
            <a:off x="1290336" y="2707806"/>
            <a:ext cx="41235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253466" y="1573737"/>
            <a:ext cx="3598453" cy="2996584"/>
          </a:xfrm>
          <a:prstGeom prst="bentConnector3">
            <a:avLst>
              <a:gd name="adj1" fmla="val -381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168" idx="1"/>
          </p:cNvCxnSpPr>
          <p:nvPr/>
        </p:nvCxnSpPr>
        <p:spPr>
          <a:xfrm rot="10800000" flipH="1" flipV="1">
            <a:off x="253466" y="2707807"/>
            <a:ext cx="3324857" cy="1862514"/>
          </a:xfrm>
          <a:prstGeom prst="bentConnector3">
            <a:avLst>
              <a:gd name="adj1" fmla="val -403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4605938" y="1289285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4449874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  <a:endCxn id="168" idx="3"/>
          </p:cNvCxnSpPr>
          <p:nvPr/>
        </p:nvCxnSpPr>
        <p:spPr>
          <a:xfrm rot="5400000">
            <a:off x="5693777" y="3576727"/>
            <a:ext cx="433444" cy="155374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5133627" y="953502"/>
            <a:ext cx="3830859" cy="3616819"/>
          </a:xfrm>
          <a:prstGeom prst="bentConnector3">
            <a:avLst>
              <a:gd name="adj1" fmla="val -258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87" name="사각형: 둥근 모서리 6">
            <a:extLst>
              <a:ext uri="{FF2B5EF4-FFF2-40B4-BE49-F238E27FC236}">
                <a16:creationId xmlns:a16="http://schemas.microsoft.com/office/drawing/2014/main" id="{AB8904BF-BF53-2A41-8DC9-25A3CD821893}"/>
              </a:ext>
            </a:extLst>
          </p:cNvPr>
          <p:cNvSpPr/>
          <p:nvPr/>
        </p:nvSpPr>
        <p:spPr>
          <a:xfrm>
            <a:off x="1702695" y="128211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ED96BC94-3A65-3A47-941D-91E3CFFF3687}"/>
              </a:ext>
            </a:extLst>
          </p:cNvPr>
          <p:cNvSpPr/>
          <p:nvPr/>
        </p:nvSpPr>
        <p:spPr>
          <a:xfrm>
            <a:off x="1702694" y="241618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E773CD1-7517-FB42-9D85-2C6987D8B21E}"/>
              </a:ext>
            </a:extLst>
          </p:cNvPr>
          <p:cNvCxnSpPr>
            <a:cxnSpLocks/>
            <a:stCxn id="25" idx="3"/>
            <a:endCxn id="87" idx="1"/>
          </p:cNvCxnSpPr>
          <p:nvPr/>
        </p:nvCxnSpPr>
        <p:spPr>
          <a:xfrm flipV="1">
            <a:off x="1290336" y="1573736"/>
            <a:ext cx="412359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FE754C-67EA-C740-87AC-1ACCB523B429}"/>
              </a:ext>
            </a:extLst>
          </p:cNvPr>
          <p:cNvCxnSpPr>
            <a:cxnSpLocks/>
          </p:cNvCxnSpPr>
          <p:nvPr/>
        </p:nvCxnSpPr>
        <p:spPr>
          <a:xfrm flipV="1">
            <a:off x="5390760" y="1456862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4999285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628129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563765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575565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643257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710826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643257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695821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604081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695821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4605938" y="2797716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F0B7140-6997-1D4B-B9CA-5E3232FB1C37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7737088" y="299014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85EB838-D233-DE45-B93C-2150C6436E3F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5392632" y="2965293"/>
            <a:ext cx="259838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28CCA4-F4F2-5345-8989-2C2CB9586B34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4999285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87" idx="0"/>
            <a:endCxn id="104" idx="1"/>
          </p:cNvCxnSpPr>
          <p:nvPr/>
        </p:nvCxnSpPr>
        <p:spPr>
          <a:xfrm rot="5400000" flipH="1" flipV="1">
            <a:off x="2873283" y="460806"/>
            <a:ext cx="325088" cy="13175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93" idx="2"/>
            <a:endCxn id="132" idx="1"/>
          </p:cNvCxnSpPr>
          <p:nvPr/>
        </p:nvCxnSpPr>
        <p:spPr>
          <a:xfrm rot="16200000" flipH="1">
            <a:off x="2800792" y="2575693"/>
            <a:ext cx="470070" cy="13175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141742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141742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3578324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3656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93" idx="1"/>
          </p:cNvCxnSpPr>
          <p:nvPr/>
        </p:nvCxnSpPr>
        <p:spPr>
          <a:xfrm flipV="1">
            <a:off x="1290336" y="2707806"/>
            <a:ext cx="41235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253466" y="1573737"/>
            <a:ext cx="3598453" cy="2996584"/>
          </a:xfrm>
          <a:prstGeom prst="bentConnector3">
            <a:avLst>
              <a:gd name="adj1" fmla="val -381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168" idx="1"/>
          </p:cNvCxnSpPr>
          <p:nvPr/>
        </p:nvCxnSpPr>
        <p:spPr>
          <a:xfrm rot="10800000" flipH="1" flipV="1">
            <a:off x="253466" y="2707807"/>
            <a:ext cx="3324857" cy="1862514"/>
          </a:xfrm>
          <a:prstGeom prst="bentConnector3">
            <a:avLst>
              <a:gd name="adj1" fmla="val -403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4605938" y="1289285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4449874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33" idx="2"/>
            <a:endCxn id="168" idx="3"/>
          </p:cNvCxnSpPr>
          <p:nvPr/>
        </p:nvCxnSpPr>
        <p:spPr>
          <a:xfrm rot="5400000">
            <a:off x="5519683" y="3825815"/>
            <a:ext cx="358450" cy="113056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07" idx="3"/>
            <a:endCxn id="168" idx="3"/>
          </p:cNvCxnSpPr>
          <p:nvPr/>
        </p:nvCxnSpPr>
        <p:spPr>
          <a:xfrm flipH="1">
            <a:off x="5133627" y="953502"/>
            <a:ext cx="3830859" cy="3616819"/>
          </a:xfrm>
          <a:prstGeom prst="bentConnector3">
            <a:avLst>
              <a:gd name="adj1" fmla="val -258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87" name="사각형: 둥근 모서리 6">
            <a:extLst>
              <a:ext uri="{FF2B5EF4-FFF2-40B4-BE49-F238E27FC236}">
                <a16:creationId xmlns:a16="http://schemas.microsoft.com/office/drawing/2014/main" id="{AB8904BF-BF53-2A41-8DC9-25A3CD821893}"/>
              </a:ext>
            </a:extLst>
          </p:cNvPr>
          <p:cNvSpPr/>
          <p:nvPr/>
        </p:nvSpPr>
        <p:spPr>
          <a:xfrm>
            <a:off x="1702695" y="128211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ED96BC94-3A65-3A47-941D-91E3CFFF3687}"/>
              </a:ext>
            </a:extLst>
          </p:cNvPr>
          <p:cNvSpPr/>
          <p:nvPr/>
        </p:nvSpPr>
        <p:spPr>
          <a:xfrm>
            <a:off x="1702694" y="241618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E773CD1-7517-FB42-9D85-2C6987D8B21E}"/>
              </a:ext>
            </a:extLst>
          </p:cNvPr>
          <p:cNvCxnSpPr>
            <a:cxnSpLocks/>
            <a:stCxn id="25" idx="3"/>
            <a:endCxn id="87" idx="1"/>
          </p:cNvCxnSpPr>
          <p:nvPr/>
        </p:nvCxnSpPr>
        <p:spPr>
          <a:xfrm flipV="1">
            <a:off x="1290336" y="1573736"/>
            <a:ext cx="412359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BBFE1A70-B660-1342-AC27-CC7DC2CD4EA2}"/>
              </a:ext>
            </a:extLst>
          </p:cNvPr>
          <p:cNvSpPr/>
          <p:nvPr/>
        </p:nvSpPr>
        <p:spPr>
          <a:xfrm>
            <a:off x="3563892" y="202951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Run </a:t>
            </a:r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FE754C-67EA-C740-87AC-1ACCB523B429}"/>
              </a:ext>
            </a:extLst>
          </p:cNvPr>
          <p:cNvCxnSpPr>
            <a:cxnSpLocks/>
          </p:cNvCxnSpPr>
          <p:nvPr/>
        </p:nvCxnSpPr>
        <p:spPr>
          <a:xfrm flipV="1">
            <a:off x="5390760" y="1456862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4999285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628129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563765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575565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643257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710826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643257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695821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604081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695821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4605938" y="2797716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F0B7140-6997-1D4B-B9CA-5E3232FB1C37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7737088" y="299014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33" name="사각형: 둥근 모서리 6">
            <a:extLst>
              <a:ext uri="{FF2B5EF4-FFF2-40B4-BE49-F238E27FC236}">
                <a16:creationId xmlns:a16="http://schemas.microsoft.com/office/drawing/2014/main" id="{B7140D44-6CCD-0841-91EB-A1DEDBA30FC6}"/>
              </a:ext>
            </a:extLst>
          </p:cNvPr>
          <p:cNvSpPr/>
          <p:nvPr/>
        </p:nvSpPr>
        <p:spPr>
          <a:xfrm>
            <a:off x="3563892" y="2710770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Run </a:t>
            </a:r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85EB838-D233-DE45-B93C-2150C6436E3F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5392632" y="2965293"/>
            <a:ext cx="259838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28CCA4-F4F2-5345-8989-2C2CB9586B34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4999285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87" idx="0"/>
            <a:endCxn id="107" idx="1"/>
          </p:cNvCxnSpPr>
          <p:nvPr/>
        </p:nvCxnSpPr>
        <p:spPr>
          <a:xfrm rot="5400000" flipH="1" flipV="1">
            <a:off x="2806169" y="524394"/>
            <a:ext cx="328614" cy="11868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93" idx="2"/>
            <a:endCxn id="133" idx="1"/>
          </p:cNvCxnSpPr>
          <p:nvPr/>
        </p:nvCxnSpPr>
        <p:spPr>
          <a:xfrm rot="16200000" flipH="1">
            <a:off x="2739528" y="2636957"/>
            <a:ext cx="461896" cy="11868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141742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141742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3578324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1562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34998</TotalTime>
  <Words>1318</Words>
  <Application>Microsoft Macintosh PowerPoint</Application>
  <PresentationFormat>On-screen Show (16:9)</PresentationFormat>
  <Paragraphs>686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CQRS</vt:lpstr>
      <vt:lpstr>CQRS</vt:lpstr>
      <vt:lpstr>CQRS</vt:lpstr>
      <vt:lpstr>PowerPoint Presentation</vt:lpstr>
      <vt:lpstr>CQRS</vt:lpstr>
      <vt:lpstr>CQRS</vt:lpstr>
      <vt:lpstr>CQRS</vt:lpstr>
      <vt:lpstr>CQRS</vt:lpstr>
      <vt:lpstr>CQRS</vt:lpstr>
      <vt:lpstr>CQRS</vt:lpstr>
      <vt:lpstr>CQRS</vt:lpstr>
      <vt:lpstr>CQRS</vt:lpstr>
      <vt:lpstr>DefaultRunLauncher</vt:lpstr>
      <vt:lpstr>K8sRunLauncher</vt:lpstr>
      <vt:lpstr>CeleryK8sRunLauncher</vt:lpstr>
      <vt:lpstr>in_process_executor</vt:lpstr>
      <vt:lpstr>multiprocess_executor</vt:lpstr>
      <vt:lpstr>k8s_job_executor</vt:lpstr>
      <vt:lpstr>K8sRunLauncher + multiprocess_executor </vt:lpstr>
      <vt:lpstr>K8sRunLauncher + k8s_job_executor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4959</cp:revision>
  <dcterms:created xsi:type="dcterms:W3CDTF">2006-10-05T04:04:58Z</dcterms:created>
  <dcterms:modified xsi:type="dcterms:W3CDTF">2025-04-05T01:58:46Z</dcterms:modified>
</cp:coreProperties>
</file>