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7" r:id="rId2"/>
    <p:sldId id="362" r:id="rId3"/>
    <p:sldId id="372" r:id="rId4"/>
    <p:sldId id="371" r:id="rId5"/>
    <p:sldId id="370" r:id="rId6"/>
    <p:sldId id="369" r:id="rId7"/>
    <p:sldId id="36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70" autoAdjust="0"/>
    <p:restoredTop sz="81275" autoAdjust="0"/>
  </p:normalViewPr>
  <p:slideViewPr>
    <p:cSldViewPr>
      <p:cViewPr>
        <p:scale>
          <a:sx n="202" d="100"/>
          <a:sy n="202" d="100"/>
        </p:scale>
        <p:origin x="664" y="173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180440" y="3407028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181635" y="4002668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003642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" y="3937269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70644" y="4403979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86625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236880" y="3466992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236880" y="4065755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181635" y="4584623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236880" y="4647710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968853" y="3616264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968853" y="4055720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951221" y="3346705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89145" y="3616264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889145" y="4215027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403588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15756" y="3825500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968853" y="4055720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2079151" y="346699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2079151" y="4647709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2079151" y="4069988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154316" y="3094681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678949" y="3057894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251369" y="2667686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629960" y="3407028"/>
            <a:ext cx="208064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630825" y="4002668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Code Location </a:t>
            </a:r>
          </a:p>
          <a:p>
            <a:r>
              <a:rPr lang="en-US" altLang="ko-KR" sz="1100"/>
              <a:t>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467831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" y="393726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40543" y="440397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950814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2571280" y="3486712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2571280" y="4085475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630825" y="4584623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2571280" y="4667430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628384" y="3616264"/>
            <a:ext cx="698451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628384" y="4055720"/>
            <a:ext cx="698451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1553712" y="3346705"/>
            <a:ext cx="2236060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936737" y="3616264"/>
            <a:ext cx="693223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936737" y="4215027"/>
            <a:ext cx="694088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867777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70281" y="3825500"/>
            <a:ext cx="433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628384" y="4055720"/>
            <a:ext cx="698451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367982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(Dagit)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502051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367982"/>
            <a:ext cx="3836846" cy="2851383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2" y="1951221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93671"/>
            <a:ext cx="151539" cy="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97219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426248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483452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934279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426247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426247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98764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349127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308506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95565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06100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375763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390080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878849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675522"/>
            <a:ext cx="433982" cy="28729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1919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57594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187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07552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06100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06518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06518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873705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98668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374122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99086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9533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3007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857895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886136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886136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94723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951220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928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951220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085291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637125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2250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14923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498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161309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9969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359568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14923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062913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94173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C58E7E-9E1E-7246-8906-758E0163EB8A}"/>
              </a:ext>
            </a:extLst>
          </p:cNvPr>
          <p:cNvCxnSpPr>
            <a:cxnSpLocks/>
            <a:stCxn id="150" idx="0"/>
            <a:endCxn id="146" idx="0"/>
          </p:cNvCxnSpPr>
          <p:nvPr/>
        </p:nvCxnSpPr>
        <p:spPr>
          <a:xfrm rot="5400000" flipH="1" flipV="1">
            <a:off x="5321058" y="-901405"/>
            <a:ext cx="89145" cy="2643482"/>
          </a:xfrm>
          <a:prstGeom prst="bentConnector3">
            <a:avLst>
              <a:gd name="adj1" fmla="val 244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0336" y="1659602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41875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</p:spTree>
    <p:extLst>
      <p:ext uri="{BB962C8B-B14F-4D97-AF65-F5344CB8AC3E}">
        <p14:creationId xmlns:p14="http://schemas.microsoft.com/office/powerpoint/2010/main" val="41152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32799</TotalTime>
  <Words>635</Words>
  <Application>Microsoft Macintosh PowerPoint</Application>
  <PresentationFormat>On-screen Show (16:9)</PresentationFormat>
  <Paragraphs>354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4846</cp:revision>
  <dcterms:created xsi:type="dcterms:W3CDTF">2006-10-05T04:04:58Z</dcterms:created>
  <dcterms:modified xsi:type="dcterms:W3CDTF">2025-03-31T16:37:24Z</dcterms:modified>
</cp:coreProperties>
</file>