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289" r:id="rId3"/>
    <p:sldId id="29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>
      <p:cViewPr varScale="1">
        <p:scale>
          <a:sx n="66" d="100"/>
          <a:sy n="66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 non-</a:t>
            </a:r>
            <a:r>
              <a:rPr lang="en-US" altLang="ko-KR" dirty="0" err="1" smtClean="0"/>
              <a:t>iothread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2132856"/>
            <a:ext cx="6552728" cy="3384376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22042" y="2276872"/>
            <a:ext cx="2933934" cy="2596289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Main Loop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03613" y="2390076"/>
            <a:ext cx="2570792" cy="100011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TCG (Tiny Code Generator)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39278" y="3505009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Descriptor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15023" y="2492906"/>
            <a:ext cx="1040386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21136" y="2492906"/>
            <a:ext cx="1040386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vCPU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32764" y="263691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15" name="원형 화살표 14"/>
          <p:cNvSpPr/>
          <p:nvPr/>
        </p:nvSpPr>
        <p:spPr>
          <a:xfrm>
            <a:off x="5072824" y="271292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263691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696236" y="271292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3611020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696236" y="3687029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32764" y="3611020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5" name="원형 화살표 24"/>
          <p:cNvSpPr/>
          <p:nvPr/>
        </p:nvSpPr>
        <p:spPr>
          <a:xfrm>
            <a:off x="5072824" y="3687029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화살표 25"/>
          <p:cNvSpPr/>
          <p:nvPr/>
        </p:nvSpPr>
        <p:spPr>
          <a:xfrm>
            <a:off x="2672985" y="4149080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QEMU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iothread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7664" y="1700808"/>
            <a:ext cx="6264696" cy="3816424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1844824"/>
            <a:ext cx="1637790" cy="2596289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Main Loop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60844" y="2852936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Descriptor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2204864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696236" y="2280873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317897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696236" y="325498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화살표 25"/>
          <p:cNvSpPr/>
          <p:nvPr/>
        </p:nvSpPr>
        <p:spPr>
          <a:xfrm>
            <a:off x="2294551" y="37170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91680" y="4581128"/>
            <a:ext cx="4320480" cy="432048"/>
          </a:xfrm>
          <a:prstGeom prst="roundRect">
            <a:avLst>
              <a:gd name="adj" fmla="val 15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Global </a:t>
            </a:r>
            <a:r>
              <a:rPr lang="en-US" altLang="ko-KR" sz="1400" dirty="0" err="1" smtClean="0"/>
              <a:t>Mutex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1844825"/>
            <a:ext cx="2520280" cy="2596288"/>
          </a:xfrm>
          <a:prstGeom prst="roundRect">
            <a:avLst>
              <a:gd name="adj" fmla="val 3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TCG (Tiny Code Generator)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75630" y="2063166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vCPU</a:t>
            </a:r>
            <a:endParaRPr lang="ko-KR" altLang="en-US" sz="1400" dirty="0"/>
          </a:p>
        </p:txBody>
      </p:sp>
      <p:sp>
        <p:nvSpPr>
          <p:cNvPr id="27" name="원형 화살표 26"/>
          <p:cNvSpPr/>
          <p:nvPr/>
        </p:nvSpPr>
        <p:spPr>
          <a:xfrm>
            <a:off x="3979799" y="225651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27758" y="2060848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1" name="원형 화살표 30"/>
          <p:cNvSpPr/>
          <p:nvPr/>
        </p:nvSpPr>
        <p:spPr>
          <a:xfrm>
            <a:off x="5131927" y="2244307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75630" y="3067991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200" dirty="0"/>
          </a:p>
        </p:txBody>
      </p:sp>
      <p:sp>
        <p:nvSpPr>
          <p:cNvPr id="29" name="원형 화살표 28"/>
          <p:cNvSpPr/>
          <p:nvPr/>
        </p:nvSpPr>
        <p:spPr>
          <a:xfrm>
            <a:off x="3979799" y="3261336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27758" y="3065673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7" name="원형 화살표 36"/>
          <p:cNvSpPr/>
          <p:nvPr/>
        </p:nvSpPr>
        <p:spPr>
          <a:xfrm>
            <a:off x="5131927" y="32491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QEMU-KVM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7664" y="1700808"/>
            <a:ext cx="6264696" cy="3816424"/>
          </a:xfrm>
          <a:prstGeom prst="roundRect">
            <a:avLst>
              <a:gd name="adj" fmla="val 4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QEMU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1844824"/>
            <a:ext cx="1637790" cy="2596289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Main Loop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60844" y="2852936"/>
            <a:ext cx="1299462" cy="504056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Descriptor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6176" y="2204864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1" name="원형 화살표 20"/>
          <p:cNvSpPr/>
          <p:nvPr/>
        </p:nvSpPr>
        <p:spPr>
          <a:xfrm>
            <a:off x="6696236" y="2280873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56176" y="3178972"/>
            <a:ext cx="1512168" cy="868097"/>
          </a:xfrm>
          <a:prstGeom prst="roundRect">
            <a:avLst>
              <a:gd name="adj" fmla="val 33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Worker Thread</a:t>
            </a:r>
            <a:endParaRPr lang="ko-KR" altLang="en-US" sz="1400" dirty="0"/>
          </a:p>
        </p:txBody>
      </p:sp>
      <p:sp>
        <p:nvSpPr>
          <p:cNvPr id="23" name="원형 화살표 22"/>
          <p:cNvSpPr/>
          <p:nvPr/>
        </p:nvSpPr>
        <p:spPr>
          <a:xfrm>
            <a:off x="6696236" y="325498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 화살표 25"/>
          <p:cNvSpPr/>
          <p:nvPr/>
        </p:nvSpPr>
        <p:spPr>
          <a:xfrm>
            <a:off x="2294551" y="37170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91680" y="4581128"/>
            <a:ext cx="4320480" cy="432048"/>
          </a:xfrm>
          <a:prstGeom prst="roundRect">
            <a:avLst>
              <a:gd name="adj" fmla="val 15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Global </a:t>
            </a:r>
            <a:r>
              <a:rPr lang="en-US" altLang="ko-KR" sz="1400" dirty="0" err="1" smtClean="0"/>
              <a:t>Mutex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1844825"/>
            <a:ext cx="2520280" cy="2596288"/>
          </a:xfrm>
          <a:prstGeom prst="roundRect">
            <a:avLst>
              <a:gd name="adj" fmla="val 3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err="1" smtClean="0"/>
              <a:t>KVM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75630" y="2063166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/>
              <a:t>vCPU</a:t>
            </a:r>
            <a:endParaRPr lang="ko-KR" altLang="en-US" sz="1400" dirty="0"/>
          </a:p>
        </p:txBody>
      </p:sp>
      <p:sp>
        <p:nvSpPr>
          <p:cNvPr id="27" name="원형 화살표 26"/>
          <p:cNvSpPr/>
          <p:nvPr/>
        </p:nvSpPr>
        <p:spPr>
          <a:xfrm>
            <a:off x="3979799" y="2256511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27758" y="2060848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1" name="원형 화살표 30"/>
          <p:cNvSpPr/>
          <p:nvPr/>
        </p:nvSpPr>
        <p:spPr>
          <a:xfrm>
            <a:off x="5131927" y="2244307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75630" y="3067991"/>
            <a:ext cx="1040386" cy="904100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200" dirty="0"/>
          </a:p>
        </p:txBody>
      </p:sp>
      <p:sp>
        <p:nvSpPr>
          <p:cNvPr id="29" name="원형 화살표 28"/>
          <p:cNvSpPr/>
          <p:nvPr/>
        </p:nvSpPr>
        <p:spPr>
          <a:xfrm>
            <a:off x="3979799" y="3261336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27758" y="3065673"/>
            <a:ext cx="1040386" cy="894214"/>
          </a:xfrm>
          <a:prstGeom prst="roundRect">
            <a:avLst>
              <a:gd name="adj" fmla="val 7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 err="1" smtClean="0"/>
              <a:t>vCPU</a:t>
            </a:r>
            <a:endParaRPr lang="ko-KR" altLang="en-US" sz="1400" dirty="0"/>
          </a:p>
        </p:txBody>
      </p:sp>
      <p:sp>
        <p:nvSpPr>
          <p:cNvPr id="37" name="원형 화살표 36"/>
          <p:cNvSpPr/>
          <p:nvPr/>
        </p:nvSpPr>
        <p:spPr>
          <a:xfrm>
            <a:off x="5131927" y="3249132"/>
            <a:ext cx="432048" cy="432048"/>
          </a:xfrm>
          <a:prstGeom prst="circularArrow">
            <a:avLst>
              <a:gd name="adj1" fmla="val 6463"/>
              <a:gd name="adj2" fmla="val 1142319"/>
              <a:gd name="adj3" fmla="val 20621764"/>
              <a:gd name="adj4" fmla="val 1005686"/>
              <a:gd name="adj5" fmla="val 126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69</Words>
  <Application>Microsoft Office PowerPoint</Application>
  <PresentationFormat>화면 슬라이드 쇼(4:3)</PresentationFormat>
  <Paragraphs>38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QEMU non-iothread Architecture</vt:lpstr>
      <vt:lpstr>QEMU iothread Architecture</vt:lpstr>
      <vt:lpstr>QEMU-KVM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549</cp:revision>
  <dcterms:created xsi:type="dcterms:W3CDTF">2006-10-05T04:04:58Z</dcterms:created>
  <dcterms:modified xsi:type="dcterms:W3CDTF">2017-01-23T06:07:15Z</dcterms:modified>
</cp:coreProperties>
</file>