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9533" autoAdjust="0"/>
  </p:normalViewPr>
  <p:slideViewPr>
    <p:cSldViewPr>
      <p:cViewPr varScale="1">
        <p:scale>
          <a:sx n="106" d="100"/>
          <a:sy n="106" d="100"/>
        </p:scale>
        <p:origin x="738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ACK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59073" y="1111836"/>
            <a:ext cx="2670147" cy="1201263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RabbitMQ A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1080" y="1653925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60916" y="1471140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411162" y="1831546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665313" y="1596095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164653" y="1596095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4740500" y="2912033"/>
            <a:ext cx="2670147" cy="1171919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4832508" y="3203632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439108" y="2366669"/>
            <a:ext cx="1061032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Producer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854329" y="2912034"/>
            <a:ext cx="2670147" cy="11767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946337" y="3203632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3149748" y="3020847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</p:cNvCxnSpPr>
          <p:nvPr/>
        </p:nvCxnSpPr>
        <p:spPr>
          <a:xfrm flipV="1">
            <a:off x="1500140" y="1635646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3253845" y="314580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716164" y="987574"/>
            <a:ext cx="5832648" cy="3235341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762174" y="1039804"/>
            <a:ext cx="12501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7764836" y="2366669"/>
            <a:ext cx="1199652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756562" y="314580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661F73-0EA3-4DFA-BAF5-506D7CC14684}"/>
              </a:ext>
            </a:extLst>
          </p:cNvPr>
          <p:cNvCxnSpPr>
            <a:cxnSpLocks/>
          </p:cNvCxnSpPr>
          <p:nvPr/>
        </p:nvCxnSpPr>
        <p:spPr>
          <a:xfrm>
            <a:off x="5929220" y="1635646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35">
            <a:extLst>
              <a:ext uri="{FF2B5EF4-FFF2-40B4-BE49-F238E27FC236}">
                <a16:creationId xmlns:a16="http://schemas.microsoft.com/office/drawing/2014/main" id="{DCAD3521-C382-46FD-80E9-041303335C4C}"/>
              </a:ext>
            </a:extLst>
          </p:cNvPr>
          <p:cNvSpPr/>
          <p:nvPr/>
        </p:nvSpPr>
        <p:spPr>
          <a:xfrm>
            <a:off x="6027355" y="3020847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478F7A-BBA2-4B4D-B9AC-2A79E3254FA2}"/>
              </a:ext>
            </a:extLst>
          </p:cNvPr>
          <p:cNvSpPr/>
          <p:nvPr/>
        </p:nvSpPr>
        <p:spPr>
          <a:xfrm>
            <a:off x="6140016" y="3128440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CE951B-0100-4D92-AC72-E861952C4D04}"/>
              </a:ext>
            </a:extLst>
          </p:cNvPr>
          <p:cNvSpPr/>
          <p:nvPr/>
        </p:nvSpPr>
        <p:spPr>
          <a:xfrm>
            <a:off x="6639356" y="3128440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92355C-95DB-4BB4-923A-03E160D4617F}"/>
              </a:ext>
            </a:extLst>
          </p:cNvPr>
          <p:cNvCxnSpPr>
            <a:cxnSpLocks/>
          </p:cNvCxnSpPr>
          <p:nvPr/>
        </p:nvCxnSpPr>
        <p:spPr>
          <a:xfrm flipV="1">
            <a:off x="1500140" y="1810334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A97D153-37A2-46A4-BBE8-54CB0895A55A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flipH="1">
            <a:off x="3768168" y="2191953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D710AF0-04CB-4593-ABAD-0423BFC2394D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5176124" y="2191953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0AEF926-5FF0-45BD-99D6-7C37E15118FD}"/>
              </a:ext>
            </a:extLst>
          </p:cNvPr>
          <p:cNvCxnSpPr>
            <a:cxnSpLocks/>
          </p:cNvCxnSpPr>
          <p:nvPr/>
        </p:nvCxnSpPr>
        <p:spPr>
          <a:xfrm>
            <a:off x="5929220" y="1810334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E8E627-F9E2-40A8-8979-3BFB36864E0D}"/>
              </a:ext>
            </a:extLst>
          </p:cNvPr>
          <p:cNvSpPr txBox="1"/>
          <p:nvPr/>
        </p:nvSpPr>
        <p:spPr>
          <a:xfrm rot="19987046">
            <a:off x="1605883" y="1871955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1.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E5BAD8-3A71-4ECD-B922-A12E8F7194CA}"/>
              </a:ext>
            </a:extLst>
          </p:cNvPr>
          <p:cNvSpPr txBox="1"/>
          <p:nvPr/>
        </p:nvSpPr>
        <p:spPr>
          <a:xfrm rot="19963975">
            <a:off x="1808465" y="2253888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4. ACK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B79912-694F-4F23-B6E8-A713179DBDCB}"/>
              </a:ext>
            </a:extLst>
          </p:cNvPr>
          <p:cNvSpPr txBox="1"/>
          <p:nvPr/>
        </p:nvSpPr>
        <p:spPr>
          <a:xfrm>
            <a:off x="4510899" y="2356887"/>
            <a:ext cx="13075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3. Mirroring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ACK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432F1-F80A-49FF-ABB6-C3714A4EDDEE}"/>
              </a:ext>
            </a:extLst>
          </p:cNvPr>
          <p:cNvSpPr txBox="1"/>
          <p:nvPr/>
        </p:nvSpPr>
        <p:spPr>
          <a:xfrm rot="1555124">
            <a:off x="6244085" y="1836235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1. Message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39357A-ED6E-4D43-98C0-08E26E046130}"/>
              </a:ext>
            </a:extLst>
          </p:cNvPr>
          <p:cNvSpPr txBox="1"/>
          <p:nvPr/>
        </p:nvSpPr>
        <p:spPr>
          <a:xfrm rot="1566180">
            <a:off x="5935288" y="2232283"/>
            <a:ext cx="15795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2. ACK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DDD7D8E-FA64-4ED6-946B-6F8565FEB3B3}"/>
              </a:ext>
            </a:extLst>
          </p:cNvPr>
          <p:cNvCxnSpPr>
            <a:cxnSpLocks/>
          </p:cNvCxnSpPr>
          <p:nvPr/>
        </p:nvCxnSpPr>
        <p:spPr>
          <a:xfrm flipH="1">
            <a:off x="3516364" y="2191953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38580CF-C6A8-4EF1-A069-47E116FA2328}"/>
              </a:ext>
            </a:extLst>
          </p:cNvPr>
          <p:cNvCxnSpPr>
            <a:cxnSpLocks/>
          </p:cNvCxnSpPr>
          <p:nvPr/>
        </p:nvCxnSpPr>
        <p:spPr>
          <a:xfrm>
            <a:off x="5426807" y="2191953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B741C59-0221-453A-9F98-FDE4F5E50CBB}"/>
              </a:ext>
            </a:extLst>
          </p:cNvPr>
          <p:cNvSpPr txBox="1"/>
          <p:nvPr/>
        </p:nvSpPr>
        <p:spPr>
          <a:xfrm rot="19772229">
            <a:off x="3384914" y="2428804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0D6B0B-4A05-44D5-8170-353F6EF52E5F}"/>
              </a:ext>
            </a:extLst>
          </p:cNvPr>
          <p:cNvSpPr txBox="1"/>
          <p:nvPr/>
        </p:nvSpPr>
        <p:spPr>
          <a:xfrm rot="1733916">
            <a:off x="5659824" y="2393414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2A58151-45F1-466C-B89A-8E84A77ED228}"/>
              </a:ext>
            </a:extLst>
          </p:cNvPr>
          <p:cNvCxnSpPr>
            <a:cxnSpLocks/>
          </p:cNvCxnSpPr>
          <p:nvPr/>
        </p:nvCxnSpPr>
        <p:spPr>
          <a:xfrm>
            <a:off x="1854329" y="4366434"/>
            <a:ext cx="43426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0D497C3-E93E-402D-BCFA-A15052DCE3C7}"/>
              </a:ext>
            </a:extLst>
          </p:cNvPr>
          <p:cNvSpPr txBox="1"/>
          <p:nvPr/>
        </p:nvSpPr>
        <p:spPr>
          <a:xfrm>
            <a:off x="2069599" y="4227934"/>
            <a:ext cx="18543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Producer Confirm</a:t>
            </a:r>
            <a:endParaRPr lang="ko-KR" altLang="en-US" sz="120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049B187-6622-4071-9FB8-FA25FC7AD52D}"/>
              </a:ext>
            </a:extLst>
          </p:cNvPr>
          <p:cNvCxnSpPr>
            <a:cxnSpLocks/>
          </p:cNvCxnSpPr>
          <p:nvPr/>
        </p:nvCxnSpPr>
        <p:spPr>
          <a:xfrm>
            <a:off x="3826357" y="4366434"/>
            <a:ext cx="434261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851A07A-D8C7-4D5B-85AD-66602FE5EE08}"/>
              </a:ext>
            </a:extLst>
          </p:cNvPr>
          <p:cNvSpPr txBox="1"/>
          <p:nvPr/>
        </p:nvSpPr>
        <p:spPr>
          <a:xfrm>
            <a:off x="4085823" y="4227934"/>
            <a:ext cx="25535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Consumer Acknowledgement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464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45259</TotalTime>
  <Words>70</Words>
  <Application>Microsoft Office PowerPoint</Application>
  <PresentationFormat>화면 슬라이드 쇼(16:9)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RabbitMQ 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5792</cp:revision>
  <dcterms:created xsi:type="dcterms:W3CDTF">2006-10-05T04:04:58Z</dcterms:created>
  <dcterms:modified xsi:type="dcterms:W3CDTF">2019-04-29T08:27:59Z</dcterms:modified>
</cp:coreProperties>
</file>