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72" r:id="rId2"/>
    <p:sldId id="373" r:id="rId3"/>
    <p:sldId id="370" r:id="rId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" autoAdjust="0"/>
    <p:restoredTop sz="91463" autoAdjust="0"/>
  </p:normalViewPr>
  <p:slideViewPr>
    <p:cSldViewPr>
      <p:cViewPr>
        <p:scale>
          <a:sx n="206" d="100"/>
          <a:sy n="206" d="100"/>
        </p:scale>
        <p:origin x="504" y="77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2024. 1. 14.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00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4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2024. 1. 14.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2024. 1. 14.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2024. 1. 14.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2024. 1. 14.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Trino Architecture</a:t>
            </a:r>
            <a:endParaRPr lang="ko-KR" altLang="en-US" sz="36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5D01E71-2462-19BD-1919-87D6FD472772}"/>
              </a:ext>
            </a:extLst>
          </p:cNvPr>
          <p:cNvSpPr/>
          <p:nvPr/>
        </p:nvSpPr>
        <p:spPr>
          <a:xfrm>
            <a:off x="537955" y="1250533"/>
            <a:ext cx="1072356" cy="1284556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Client</a:t>
            </a:r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9412DEA1-1C5E-5637-AFAE-FE089D7C827F}"/>
              </a:ext>
            </a:extLst>
          </p:cNvPr>
          <p:cNvSpPr/>
          <p:nvPr/>
        </p:nvSpPr>
        <p:spPr>
          <a:xfrm>
            <a:off x="602199" y="1810606"/>
            <a:ext cx="936104" cy="364443"/>
          </a:xfrm>
          <a:prstGeom prst="roundRect">
            <a:avLst>
              <a:gd name="adj" fmla="val 945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CLI</a:t>
            </a:r>
            <a:endParaRPr lang="ko-KR" altLang="en-US" sz="11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E371CC-5C3B-57F4-4430-A348416050C8}"/>
              </a:ext>
            </a:extLst>
          </p:cNvPr>
          <p:cNvSpPr/>
          <p:nvPr/>
        </p:nvSpPr>
        <p:spPr>
          <a:xfrm>
            <a:off x="602199" y="1313140"/>
            <a:ext cx="936104" cy="364443"/>
          </a:xfrm>
          <a:prstGeom prst="roundRect">
            <a:avLst>
              <a:gd name="adj" fmla="val 945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JDBC</a:t>
            </a:r>
            <a:endParaRPr lang="ko-KR" altLang="en-US" sz="110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F39F19-0EB3-BB0C-FEDA-CD71EA958D15}"/>
              </a:ext>
            </a:extLst>
          </p:cNvPr>
          <p:cNvSpPr/>
          <p:nvPr/>
        </p:nvSpPr>
        <p:spPr>
          <a:xfrm>
            <a:off x="1691680" y="1132664"/>
            <a:ext cx="5256584" cy="3444791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Trino</a:t>
            </a:r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8F2577CF-1A40-1A0F-D746-5DCF3390B0D9}"/>
              </a:ext>
            </a:extLst>
          </p:cNvPr>
          <p:cNvSpPr/>
          <p:nvPr/>
        </p:nvSpPr>
        <p:spPr>
          <a:xfrm>
            <a:off x="1763688" y="1195272"/>
            <a:ext cx="5112568" cy="1395078"/>
          </a:xfrm>
          <a:prstGeom prst="roundRect">
            <a:avLst>
              <a:gd name="adj" fmla="val 638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Coordinator</a:t>
            </a:r>
            <a:endParaRPr lang="ko-KR" altLang="en-US" sz="1200"/>
          </a:p>
        </p:txBody>
      </p: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3CF2C48A-6B44-B776-716A-B134157C2920}"/>
              </a:ext>
            </a:extLst>
          </p:cNvPr>
          <p:cNvSpPr/>
          <p:nvPr/>
        </p:nvSpPr>
        <p:spPr>
          <a:xfrm>
            <a:off x="1869352" y="2129190"/>
            <a:ext cx="1431519" cy="364443"/>
          </a:xfrm>
          <a:prstGeom prst="roundRect">
            <a:avLst>
              <a:gd name="adj" fmla="val 945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Parser / Analyzer</a:t>
            </a:r>
            <a:endParaRPr lang="ko-KR" altLang="en-US" sz="11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41FD2EB3-C6BC-ED67-8B3F-053055950268}"/>
              </a:ext>
            </a:extLst>
          </p:cNvPr>
          <p:cNvSpPr/>
          <p:nvPr/>
        </p:nvSpPr>
        <p:spPr>
          <a:xfrm>
            <a:off x="3607625" y="2129190"/>
            <a:ext cx="1431519" cy="364443"/>
          </a:xfrm>
          <a:prstGeom prst="roundRect">
            <a:avLst>
              <a:gd name="adj" fmla="val 945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Planner /</a:t>
            </a:r>
          </a:p>
          <a:p>
            <a:pPr algn="ctr"/>
            <a:r>
              <a:rPr lang="en-US" altLang="ko-KR" sz="1100"/>
              <a:t>Optimizer</a:t>
            </a:r>
            <a:endParaRPr lang="ko-KR" altLang="en-US" sz="1100"/>
          </a:p>
        </p:txBody>
      </p:sp>
      <p:sp>
        <p:nvSpPr>
          <p:cNvPr id="38" name="모서리가 둥근 직사각형 2">
            <a:extLst>
              <a:ext uri="{FF2B5EF4-FFF2-40B4-BE49-F238E27FC236}">
                <a16:creationId xmlns:a16="http://schemas.microsoft.com/office/drawing/2014/main" id="{8AA0DB33-9FB7-A828-3184-E182EFB86F63}"/>
              </a:ext>
            </a:extLst>
          </p:cNvPr>
          <p:cNvSpPr/>
          <p:nvPr/>
        </p:nvSpPr>
        <p:spPr>
          <a:xfrm>
            <a:off x="5345899" y="2129190"/>
            <a:ext cx="1431519" cy="364443"/>
          </a:xfrm>
          <a:prstGeom prst="roundRect">
            <a:avLst>
              <a:gd name="adj" fmla="val 945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Scheduler</a:t>
            </a:r>
            <a:endParaRPr lang="ko-KR" altLang="en-US" sz="1100"/>
          </a:p>
        </p:txBody>
      </p:sp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9392AB25-FB7A-F152-6F88-3FA2501E2FE2}"/>
              </a:ext>
            </a:extLst>
          </p:cNvPr>
          <p:cNvSpPr/>
          <p:nvPr/>
        </p:nvSpPr>
        <p:spPr>
          <a:xfrm>
            <a:off x="1869352" y="1570333"/>
            <a:ext cx="1431519" cy="364443"/>
          </a:xfrm>
          <a:prstGeom prst="roundRect">
            <a:avLst>
              <a:gd name="adj" fmla="val 945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Metadata SPI</a:t>
            </a:r>
            <a:endParaRPr lang="ko-KR" altLang="en-US" sz="1100"/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:a16="http://schemas.microsoft.com/office/drawing/2014/main" id="{17E66F33-FA0A-D343-C6C6-DB41DA97FD36}"/>
              </a:ext>
            </a:extLst>
          </p:cNvPr>
          <p:cNvSpPr/>
          <p:nvPr/>
        </p:nvSpPr>
        <p:spPr>
          <a:xfrm>
            <a:off x="3607625" y="1570333"/>
            <a:ext cx="1431519" cy="364443"/>
          </a:xfrm>
          <a:prstGeom prst="roundRect">
            <a:avLst>
              <a:gd name="adj" fmla="val 945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 Statistics SPI</a:t>
            </a:r>
            <a:endParaRPr lang="ko-KR" altLang="en-US" sz="1100"/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59483E20-DC3C-858E-AF78-CAFB54CBF8D4}"/>
              </a:ext>
            </a:extLst>
          </p:cNvPr>
          <p:cNvSpPr/>
          <p:nvPr/>
        </p:nvSpPr>
        <p:spPr>
          <a:xfrm>
            <a:off x="5345899" y="1570333"/>
            <a:ext cx="1431519" cy="364443"/>
          </a:xfrm>
          <a:prstGeom prst="roundRect">
            <a:avLst>
              <a:gd name="adj" fmla="val 945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 Location SPI</a:t>
            </a:r>
            <a:endParaRPr lang="ko-KR" altLang="en-US" sz="11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104D02-F7F5-32CD-3962-68EDB2412D0E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1610311" y="1892811"/>
            <a:ext cx="1533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64541E-87CC-F8F3-AB28-01D83C0B0370}"/>
              </a:ext>
            </a:extLst>
          </p:cNvPr>
          <p:cNvCxnSpPr>
            <a:cxnSpLocks/>
            <a:stCxn id="36" idx="0"/>
            <a:endCxn id="39" idx="2"/>
          </p:cNvCxnSpPr>
          <p:nvPr/>
        </p:nvCxnSpPr>
        <p:spPr>
          <a:xfrm flipV="1">
            <a:off x="2585112" y="1934776"/>
            <a:ext cx="0" cy="1944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BA3A2F2-7BC0-D8BC-499D-516848CC6F8F}"/>
              </a:ext>
            </a:extLst>
          </p:cNvPr>
          <p:cNvCxnSpPr>
            <a:cxnSpLocks/>
            <a:stCxn id="37" idx="0"/>
            <a:endCxn id="40" idx="2"/>
          </p:cNvCxnSpPr>
          <p:nvPr/>
        </p:nvCxnSpPr>
        <p:spPr>
          <a:xfrm flipV="1">
            <a:off x="4323385" y="1934776"/>
            <a:ext cx="0" cy="1944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7A9F33-2A43-B7FF-1F5B-5567CB4865DF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V="1">
            <a:off x="6061659" y="1934776"/>
            <a:ext cx="0" cy="1944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82B40AB-FA54-2B82-F7F7-1EA7DB583EAA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3300871" y="2311412"/>
            <a:ext cx="3067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F52E07-E0A9-611E-0352-60A038AC22A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039144" y="2311412"/>
            <a:ext cx="3067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2">
            <a:extLst>
              <a:ext uri="{FF2B5EF4-FFF2-40B4-BE49-F238E27FC236}">
                <a16:creationId xmlns:a16="http://schemas.microsoft.com/office/drawing/2014/main" id="{880DAE66-9949-256A-F3FE-8F10A5EDD8CF}"/>
              </a:ext>
            </a:extLst>
          </p:cNvPr>
          <p:cNvSpPr/>
          <p:nvPr/>
        </p:nvSpPr>
        <p:spPr>
          <a:xfrm>
            <a:off x="4060743" y="2704609"/>
            <a:ext cx="1022514" cy="375878"/>
          </a:xfrm>
          <a:prstGeom prst="roundRect">
            <a:avLst>
              <a:gd name="adj" fmla="val 638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</a:t>
            </a:r>
            <a:endParaRPr lang="ko-KR" altLang="en-US" sz="1200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F2627C02-0D81-F032-1495-259434D2E71B}"/>
              </a:ext>
            </a:extLst>
          </p:cNvPr>
          <p:cNvSpPr/>
          <p:nvPr/>
        </p:nvSpPr>
        <p:spPr>
          <a:xfrm>
            <a:off x="5345899" y="2703529"/>
            <a:ext cx="1431519" cy="376957"/>
          </a:xfrm>
          <a:prstGeom prst="roundRect">
            <a:avLst>
              <a:gd name="adj" fmla="val 945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 Stream SPI</a:t>
            </a:r>
            <a:endParaRPr lang="ko-KR" altLang="en-US" sz="1100"/>
          </a:p>
        </p:txBody>
      </p:sp>
      <p:sp>
        <p:nvSpPr>
          <p:cNvPr id="90" name="모서리가 둥근 직사각형 2">
            <a:extLst>
              <a:ext uri="{FF2B5EF4-FFF2-40B4-BE49-F238E27FC236}">
                <a16:creationId xmlns:a16="http://schemas.microsoft.com/office/drawing/2014/main" id="{43A25074-C3AD-1F3B-B867-FC034388952B}"/>
              </a:ext>
            </a:extLst>
          </p:cNvPr>
          <p:cNvSpPr/>
          <p:nvPr/>
        </p:nvSpPr>
        <p:spPr>
          <a:xfrm>
            <a:off x="7053882" y="2698331"/>
            <a:ext cx="1325902" cy="1503334"/>
          </a:xfrm>
          <a:prstGeom prst="roundRect">
            <a:avLst>
              <a:gd name="adj" fmla="val 495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 Sources</a:t>
            </a:r>
          </a:p>
          <a:p>
            <a:pPr algn="ctr"/>
            <a:endParaRPr lang="en-US" altLang="ko-KR" sz="1100"/>
          </a:p>
          <a:p>
            <a:r>
              <a:rPr lang="en-US" altLang="ko-KR" sz="1100"/>
              <a:t>RDBMS</a:t>
            </a:r>
          </a:p>
          <a:p>
            <a:r>
              <a:rPr lang="en-US" altLang="ko-KR" sz="1100"/>
              <a:t>Data Warehouse</a:t>
            </a:r>
          </a:p>
          <a:p>
            <a:r>
              <a:rPr lang="en-US" altLang="ko-KR" sz="1100"/>
              <a:t>Data Lake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84FAAC6-F413-4709-7929-B044591BA920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6777418" y="2892008"/>
            <a:ext cx="276463" cy="5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C08068-6A84-4352-7AD4-F46C31F278F7}"/>
              </a:ext>
            </a:extLst>
          </p:cNvPr>
          <p:cNvCxnSpPr>
            <a:cxnSpLocks/>
            <a:stCxn id="107" idx="3"/>
            <a:endCxn id="90" idx="1"/>
          </p:cNvCxnSpPr>
          <p:nvPr/>
        </p:nvCxnSpPr>
        <p:spPr>
          <a:xfrm flipV="1">
            <a:off x="6777418" y="3449998"/>
            <a:ext cx="276464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D641F3B-F185-3312-6AB0-622BD6A38B4E}"/>
              </a:ext>
            </a:extLst>
          </p:cNvPr>
          <p:cNvCxnSpPr>
            <a:cxnSpLocks/>
          </p:cNvCxnSpPr>
          <p:nvPr/>
        </p:nvCxnSpPr>
        <p:spPr>
          <a:xfrm>
            <a:off x="6777418" y="4017330"/>
            <a:ext cx="276463" cy="2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2">
            <a:extLst>
              <a:ext uri="{FF2B5EF4-FFF2-40B4-BE49-F238E27FC236}">
                <a16:creationId xmlns:a16="http://schemas.microsoft.com/office/drawing/2014/main" id="{FD2D12E3-0B1A-A9BB-ED9F-40AE387026A6}"/>
              </a:ext>
            </a:extLst>
          </p:cNvPr>
          <p:cNvSpPr/>
          <p:nvPr/>
        </p:nvSpPr>
        <p:spPr>
          <a:xfrm>
            <a:off x="2496276" y="3262059"/>
            <a:ext cx="1022514" cy="375878"/>
          </a:xfrm>
          <a:prstGeom prst="roundRect">
            <a:avLst>
              <a:gd name="adj" fmla="val 638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</a:t>
            </a:r>
            <a:endParaRPr lang="ko-KR" altLang="en-US" sz="12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F41AFE3-AA5E-752F-CAED-07A7C74B709C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5083257" y="2892008"/>
            <a:ext cx="262642" cy="5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2">
            <a:extLst>
              <a:ext uri="{FF2B5EF4-FFF2-40B4-BE49-F238E27FC236}">
                <a16:creationId xmlns:a16="http://schemas.microsoft.com/office/drawing/2014/main" id="{307A96C5-35D9-2CFF-ADD6-E6F6E3B48B4D}"/>
              </a:ext>
            </a:extLst>
          </p:cNvPr>
          <p:cNvSpPr/>
          <p:nvPr/>
        </p:nvSpPr>
        <p:spPr>
          <a:xfrm>
            <a:off x="4060743" y="3262600"/>
            <a:ext cx="1022514" cy="375878"/>
          </a:xfrm>
          <a:prstGeom prst="roundRect">
            <a:avLst>
              <a:gd name="adj" fmla="val 638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</a:t>
            </a:r>
            <a:endParaRPr lang="ko-KR" altLang="en-US" sz="1200"/>
          </a:p>
        </p:txBody>
      </p:sp>
      <p:sp>
        <p:nvSpPr>
          <p:cNvPr id="107" name="모서리가 둥근 직사각형 2">
            <a:extLst>
              <a:ext uri="{FF2B5EF4-FFF2-40B4-BE49-F238E27FC236}">
                <a16:creationId xmlns:a16="http://schemas.microsoft.com/office/drawing/2014/main" id="{0DFE9ABD-DBC6-04E8-E991-E65A7F4B5776}"/>
              </a:ext>
            </a:extLst>
          </p:cNvPr>
          <p:cNvSpPr/>
          <p:nvPr/>
        </p:nvSpPr>
        <p:spPr>
          <a:xfrm>
            <a:off x="5345899" y="3261520"/>
            <a:ext cx="1431519" cy="376957"/>
          </a:xfrm>
          <a:prstGeom prst="roundRect">
            <a:avLst>
              <a:gd name="adj" fmla="val 945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 Stream SPI</a:t>
            </a:r>
            <a:endParaRPr lang="ko-KR" altLang="en-US" sz="1100"/>
          </a:p>
        </p:txBody>
      </p:sp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3AA46980-CE6F-BCED-6FA8-7C37516A5095}"/>
              </a:ext>
            </a:extLst>
          </p:cNvPr>
          <p:cNvSpPr/>
          <p:nvPr/>
        </p:nvSpPr>
        <p:spPr>
          <a:xfrm>
            <a:off x="4060743" y="3832085"/>
            <a:ext cx="1022514" cy="375878"/>
          </a:xfrm>
          <a:prstGeom prst="roundRect">
            <a:avLst>
              <a:gd name="adj" fmla="val 638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</a:t>
            </a:r>
            <a:endParaRPr lang="ko-KR" altLang="en-US" sz="1200"/>
          </a:p>
        </p:txBody>
      </p:sp>
      <p:sp>
        <p:nvSpPr>
          <p:cNvPr id="109" name="모서리가 둥근 직사각형 2">
            <a:extLst>
              <a:ext uri="{FF2B5EF4-FFF2-40B4-BE49-F238E27FC236}">
                <a16:creationId xmlns:a16="http://schemas.microsoft.com/office/drawing/2014/main" id="{8B267345-295B-A371-1918-DE47BB40FF73}"/>
              </a:ext>
            </a:extLst>
          </p:cNvPr>
          <p:cNvSpPr/>
          <p:nvPr/>
        </p:nvSpPr>
        <p:spPr>
          <a:xfrm>
            <a:off x="5345899" y="3831005"/>
            <a:ext cx="1431519" cy="376957"/>
          </a:xfrm>
          <a:prstGeom prst="roundRect">
            <a:avLst>
              <a:gd name="adj" fmla="val 945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 Stream SPI</a:t>
            </a:r>
            <a:endParaRPr lang="ko-KR" altLang="en-US" sz="11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EB596D4-DEA4-5BC9-1F58-6A2802DC1E36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 flipV="1">
            <a:off x="5083257" y="3449999"/>
            <a:ext cx="262642" cy="5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CDC13B2-039F-D102-8593-1112D3DB2463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 flipV="1">
            <a:off x="5083257" y="4019484"/>
            <a:ext cx="262642" cy="5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3A38E0-A947-5A18-715C-8C0DCA4C166A}"/>
              </a:ext>
            </a:extLst>
          </p:cNvPr>
          <p:cNvCxnSpPr>
            <a:cxnSpLocks/>
            <a:stCxn id="106" idx="1"/>
            <a:endCxn id="96" idx="3"/>
          </p:cNvCxnSpPr>
          <p:nvPr/>
        </p:nvCxnSpPr>
        <p:spPr>
          <a:xfrm flipH="1" flipV="1">
            <a:off x="3518790" y="3449998"/>
            <a:ext cx="541953" cy="5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7274E0B-E261-F09C-550F-A545C4222A34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3007533" y="2590350"/>
            <a:ext cx="0" cy="671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FFE4955-BDA6-AA57-7600-88CD408E2248}"/>
              </a:ext>
            </a:extLst>
          </p:cNvPr>
          <p:cNvCxnSpPr>
            <a:cxnSpLocks/>
          </p:cNvCxnSpPr>
          <p:nvPr/>
        </p:nvCxnSpPr>
        <p:spPr>
          <a:xfrm>
            <a:off x="5004048" y="2493633"/>
            <a:ext cx="0" cy="1338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2044E53-2A8D-095E-17F3-389C17B9CE86}"/>
              </a:ext>
            </a:extLst>
          </p:cNvPr>
          <p:cNvCxnSpPr>
            <a:cxnSpLocks/>
          </p:cNvCxnSpPr>
          <p:nvPr/>
        </p:nvCxnSpPr>
        <p:spPr>
          <a:xfrm>
            <a:off x="4932040" y="2493633"/>
            <a:ext cx="0" cy="767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C562D7A-3FC2-2971-111E-D0C65171D905}"/>
              </a:ext>
            </a:extLst>
          </p:cNvPr>
          <p:cNvCxnSpPr>
            <a:cxnSpLocks/>
          </p:cNvCxnSpPr>
          <p:nvPr/>
        </p:nvCxnSpPr>
        <p:spPr>
          <a:xfrm>
            <a:off x="4860032" y="2493633"/>
            <a:ext cx="0" cy="209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ECA28812-F95C-055F-3E62-41496A69AB71}"/>
              </a:ext>
            </a:extLst>
          </p:cNvPr>
          <p:cNvCxnSpPr>
            <a:cxnSpLocks/>
            <a:stCxn id="78" idx="1"/>
            <a:endCxn id="96" idx="3"/>
          </p:cNvCxnSpPr>
          <p:nvPr/>
        </p:nvCxnSpPr>
        <p:spPr>
          <a:xfrm rot="10800000" flipV="1">
            <a:off x="3518791" y="2892548"/>
            <a:ext cx="541953" cy="55745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F0AB4F1C-82A6-740B-7525-9A9E847067DB}"/>
              </a:ext>
            </a:extLst>
          </p:cNvPr>
          <p:cNvCxnSpPr>
            <a:cxnSpLocks/>
            <a:stCxn id="108" idx="1"/>
            <a:endCxn id="96" idx="3"/>
          </p:cNvCxnSpPr>
          <p:nvPr/>
        </p:nvCxnSpPr>
        <p:spPr>
          <a:xfrm rot="10800000">
            <a:off x="3518791" y="3449998"/>
            <a:ext cx="541953" cy="5700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F055E6BB-6C7D-5BC5-87A7-8DFC04F4E631}"/>
              </a:ext>
            </a:extLst>
          </p:cNvPr>
          <p:cNvCxnSpPr>
            <a:cxnSpLocks/>
            <a:stCxn id="43" idx="0"/>
            <a:endCxn id="90" idx="0"/>
          </p:cNvCxnSpPr>
          <p:nvPr/>
        </p:nvCxnSpPr>
        <p:spPr>
          <a:xfrm rot="16200000" flipH="1">
            <a:off x="6325247" y="1306745"/>
            <a:ext cx="1127998" cy="1655174"/>
          </a:xfrm>
          <a:prstGeom prst="bentConnector3">
            <a:avLst>
              <a:gd name="adj1" fmla="val -93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CBF30D1D-36D7-6397-3395-6649FEC6DBBE}"/>
              </a:ext>
            </a:extLst>
          </p:cNvPr>
          <p:cNvCxnSpPr>
            <a:cxnSpLocks/>
            <a:stCxn id="40" idx="0"/>
            <a:endCxn id="90" idx="0"/>
          </p:cNvCxnSpPr>
          <p:nvPr/>
        </p:nvCxnSpPr>
        <p:spPr>
          <a:xfrm rot="16200000" flipH="1">
            <a:off x="5456110" y="437608"/>
            <a:ext cx="1127998" cy="3393448"/>
          </a:xfrm>
          <a:prstGeom prst="bentConnector3">
            <a:avLst>
              <a:gd name="adj1" fmla="val -93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23DE3289-F368-8385-B7F0-5E60969B00CC}"/>
              </a:ext>
            </a:extLst>
          </p:cNvPr>
          <p:cNvCxnSpPr>
            <a:cxnSpLocks/>
            <a:stCxn id="39" idx="0"/>
            <a:endCxn id="90" idx="0"/>
          </p:cNvCxnSpPr>
          <p:nvPr/>
        </p:nvCxnSpPr>
        <p:spPr>
          <a:xfrm rot="16200000" flipH="1">
            <a:off x="4586973" y="-431528"/>
            <a:ext cx="1127998" cy="5131721"/>
          </a:xfrm>
          <a:prstGeom prst="bentConnector3">
            <a:avLst>
              <a:gd name="adj1" fmla="val -93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74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Trino Architecture</a:t>
            </a:r>
            <a:endParaRPr lang="ko-KR" altLang="en-US" sz="36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5D01E71-2462-19BD-1919-87D6FD472772}"/>
              </a:ext>
            </a:extLst>
          </p:cNvPr>
          <p:cNvSpPr/>
          <p:nvPr/>
        </p:nvSpPr>
        <p:spPr>
          <a:xfrm>
            <a:off x="259284" y="1250533"/>
            <a:ext cx="1072356" cy="1284556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Client</a:t>
            </a:r>
          </a:p>
        </p:txBody>
      </p:sp>
      <p:sp>
        <p:nvSpPr>
          <p:cNvPr id="11" name="모서리가 둥근 직사각형 2">
            <a:extLst>
              <a:ext uri="{FF2B5EF4-FFF2-40B4-BE49-F238E27FC236}">
                <a16:creationId xmlns:a16="http://schemas.microsoft.com/office/drawing/2014/main" id="{9412DEA1-1C5E-5637-AFAE-FE089D7C827F}"/>
              </a:ext>
            </a:extLst>
          </p:cNvPr>
          <p:cNvSpPr/>
          <p:nvPr/>
        </p:nvSpPr>
        <p:spPr>
          <a:xfrm>
            <a:off x="323528" y="1810606"/>
            <a:ext cx="936104" cy="364443"/>
          </a:xfrm>
          <a:prstGeom prst="roundRect">
            <a:avLst>
              <a:gd name="adj" fmla="val 945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CLI</a:t>
            </a:r>
            <a:endParaRPr lang="ko-KR" altLang="en-US" sz="1100"/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8FE371CC-5C3B-57F4-4430-A348416050C8}"/>
              </a:ext>
            </a:extLst>
          </p:cNvPr>
          <p:cNvSpPr/>
          <p:nvPr/>
        </p:nvSpPr>
        <p:spPr>
          <a:xfrm>
            <a:off x="323528" y="1313140"/>
            <a:ext cx="936104" cy="364443"/>
          </a:xfrm>
          <a:prstGeom prst="roundRect">
            <a:avLst>
              <a:gd name="adj" fmla="val 945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JDBC</a:t>
            </a:r>
            <a:endParaRPr lang="ko-KR" altLang="en-US" sz="110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CF39F19-0EB3-BB0C-FEDA-CD71EA958D15}"/>
              </a:ext>
            </a:extLst>
          </p:cNvPr>
          <p:cNvSpPr/>
          <p:nvPr/>
        </p:nvSpPr>
        <p:spPr>
          <a:xfrm>
            <a:off x="1691680" y="1132664"/>
            <a:ext cx="5256584" cy="3444791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Trino</a:t>
            </a:r>
          </a:p>
        </p:txBody>
      </p:sp>
      <p:sp>
        <p:nvSpPr>
          <p:cNvPr id="17" name="모서리가 둥근 직사각형 2">
            <a:extLst>
              <a:ext uri="{FF2B5EF4-FFF2-40B4-BE49-F238E27FC236}">
                <a16:creationId xmlns:a16="http://schemas.microsoft.com/office/drawing/2014/main" id="{8F2577CF-1A40-1A0F-D746-5DCF3390B0D9}"/>
              </a:ext>
            </a:extLst>
          </p:cNvPr>
          <p:cNvSpPr/>
          <p:nvPr/>
        </p:nvSpPr>
        <p:spPr>
          <a:xfrm>
            <a:off x="1763688" y="1195272"/>
            <a:ext cx="5112568" cy="1395078"/>
          </a:xfrm>
          <a:prstGeom prst="roundRect">
            <a:avLst>
              <a:gd name="adj" fmla="val 638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Coordinator</a:t>
            </a:r>
            <a:endParaRPr lang="ko-KR" altLang="en-US" sz="1200"/>
          </a:p>
        </p:txBody>
      </p:sp>
      <p:sp>
        <p:nvSpPr>
          <p:cNvPr id="36" name="모서리가 둥근 직사각형 2">
            <a:extLst>
              <a:ext uri="{FF2B5EF4-FFF2-40B4-BE49-F238E27FC236}">
                <a16:creationId xmlns:a16="http://schemas.microsoft.com/office/drawing/2014/main" id="{3CF2C48A-6B44-B776-716A-B134157C2920}"/>
              </a:ext>
            </a:extLst>
          </p:cNvPr>
          <p:cNvSpPr/>
          <p:nvPr/>
        </p:nvSpPr>
        <p:spPr>
          <a:xfrm>
            <a:off x="1869352" y="2129190"/>
            <a:ext cx="1431519" cy="364443"/>
          </a:xfrm>
          <a:prstGeom prst="roundRect">
            <a:avLst>
              <a:gd name="adj" fmla="val 945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Parser / Analyzer</a:t>
            </a:r>
            <a:endParaRPr lang="ko-KR" altLang="en-US" sz="11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41FD2EB3-C6BC-ED67-8B3F-053055950268}"/>
              </a:ext>
            </a:extLst>
          </p:cNvPr>
          <p:cNvSpPr/>
          <p:nvPr/>
        </p:nvSpPr>
        <p:spPr>
          <a:xfrm>
            <a:off x="3607625" y="2129190"/>
            <a:ext cx="1431519" cy="364443"/>
          </a:xfrm>
          <a:prstGeom prst="roundRect">
            <a:avLst>
              <a:gd name="adj" fmla="val 945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Planner /</a:t>
            </a:r>
          </a:p>
          <a:p>
            <a:pPr algn="ctr"/>
            <a:r>
              <a:rPr lang="en-US" altLang="ko-KR" sz="1100"/>
              <a:t>Optimizer</a:t>
            </a:r>
            <a:endParaRPr lang="ko-KR" altLang="en-US" sz="1100"/>
          </a:p>
        </p:txBody>
      </p:sp>
      <p:sp>
        <p:nvSpPr>
          <p:cNvPr id="38" name="모서리가 둥근 직사각형 2">
            <a:extLst>
              <a:ext uri="{FF2B5EF4-FFF2-40B4-BE49-F238E27FC236}">
                <a16:creationId xmlns:a16="http://schemas.microsoft.com/office/drawing/2014/main" id="{8AA0DB33-9FB7-A828-3184-E182EFB86F63}"/>
              </a:ext>
            </a:extLst>
          </p:cNvPr>
          <p:cNvSpPr/>
          <p:nvPr/>
        </p:nvSpPr>
        <p:spPr>
          <a:xfrm>
            <a:off x="5345899" y="2129190"/>
            <a:ext cx="1431519" cy="364443"/>
          </a:xfrm>
          <a:prstGeom prst="roundRect">
            <a:avLst>
              <a:gd name="adj" fmla="val 945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Scheduler</a:t>
            </a:r>
            <a:endParaRPr lang="ko-KR" altLang="en-US" sz="1100"/>
          </a:p>
        </p:txBody>
      </p:sp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9392AB25-FB7A-F152-6F88-3FA2501E2FE2}"/>
              </a:ext>
            </a:extLst>
          </p:cNvPr>
          <p:cNvSpPr/>
          <p:nvPr/>
        </p:nvSpPr>
        <p:spPr>
          <a:xfrm>
            <a:off x="1869352" y="1570333"/>
            <a:ext cx="1431519" cy="364443"/>
          </a:xfrm>
          <a:prstGeom prst="roundRect">
            <a:avLst>
              <a:gd name="adj" fmla="val 945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Metadata SPI</a:t>
            </a:r>
            <a:endParaRPr lang="ko-KR" altLang="en-US" sz="1100"/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:a16="http://schemas.microsoft.com/office/drawing/2014/main" id="{17E66F33-FA0A-D343-C6C6-DB41DA97FD36}"/>
              </a:ext>
            </a:extLst>
          </p:cNvPr>
          <p:cNvSpPr/>
          <p:nvPr/>
        </p:nvSpPr>
        <p:spPr>
          <a:xfrm>
            <a:off x="3607625" y="1570333"/>
            <a:ext cx="1431519" cy="364443"/>
          </a:xfrm>
          <a:prstGeom prst="roundRect">
            <a:avLst>
              <a:gd name="adj" fmla="val 945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 Statistics SPI</a:t>
            </a:r>
            <a:endParaRPr lang="ko-KR" altLang="en-US" sz="1100"/>
          </a:p>
        </p:txBody>
      </p:sp>
      <p:sp>
        <p:nvSpPr>
          <p:cNvPr id="43" name="모서리가 둥근 직사각형 2">
            <a:extLst>
              <a:ext uri="{FF2B5EF4-FFF2-40B4-BE49-F238E27FC236}">
                <a16:creationId xmlns:a16="http://schemas.microsoft.com/office/drawing/2014/main" id="{59483E20-DC3C-858E-AF78-CAFB54CBF8D4}"/>
              </a:ext>
            </a:extLst>
          </p:cNvPr>
          <p:cNvSpPr/>
          <p:nvPr/>
        </p:nvSpPr>
        <p:spPr>
          <a:xfrm>
            <a:off x="5345899" y="1570333"/>
            <a:ext cx="1431519" cy="364443"/>
          </a:xfrm>
          <a:prstGeom prst="roundRect">
            <a:avLst>
              <a:gd name="adj" fmla="val 945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 Location SPI</a:t>
            </a:r>
            <a:endParaRPr lang="ko-KR" altLang="en-US" sz="11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104D02-F7F5-32CD-3962-68EDB2412D0E}"/>
              </a:ext>
            </a:extLst>
          </p:cNvPr>
          <p:cNvCxnSpPr>
            <a:cxnSpLocks/>
            <a:stCxn id="10" idx="3"/>
            <a:endCxn id="17" idx="1"/>
          </p:cNvCxnSpPr>
          <p:nvPr/>
        </p:nvCxnSpPr>
        <p:spPr>
          <a:xfrm>
            <a:off x="1331640" y="1892811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64541E-87CC-F8F3-AB28-01D83C0B0370}"/>
              </a:ext>
            </a:extLst>
          </p:cNvPr>
          <p:cNvCxnSpPr>
            <a:cxnSpLocks/>
            <a:stCxn id="36" idx="0"/>
            <a:endCxn id="39" idx="2"/>
          </p:cNvCxnSpPr>
          <p:nvPr/>
        </p:nvCxnSpPr>
        <p:spPr>
          <a:xfrm flipV="1">
            <a:off x="2585112" y="1934776"/>
            <a:ext cx="0" cy="1944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BA3A2F2-7BC0-D8BC-499D-516848CC6F8F}"/>
              </a:ext>
            </a:extLst>
          </p:cNvPr>
          <p:cNvCxnSpPr>
            <a:cxnSpLocks/>
            <a:stCxn id="37" idx="0"/>
            <a:endCxn id="40" idx="2"/>
          </p:cNvCxnSpPr>
          <p:nvPr/>
        </p:nvCxnSpPr>
        <p:spPr>
          <a:xfrm flipV="1">
            <a:off x="4323385" y="1934776"/>
            <a:ext cx="0" cy="1944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E7A9F33-2A43-B7FF-1F5B-5567CB4865DF}"/>
              </a:ext>
            </a:extLst>
          </p:cNvPr>
          <p:cNvCxnSpPr>
            <a:cxnSpLocks/>
            <a:stCxn id="38" idx="0"/>
            <a:endCxn id="43" idx="2"/>
          </p:cNvCxnSpPr>
          <p:nvPr/>
        </p:nvCxnSpPr>
        <p:spPr>
          <a:xfrm flipV="1">
            <a:off x="6061659" y="1934776"/>
            <a:ext cx="0" cy="1944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82B40AB-FA54-2B82-F7F7-1EA7DB583EAA}"/>
              </a:ext>
            </a:extLst>
          </p:cNvPr>
          <p:cNvCxnSpPr>
            <a:cxnSpLocks/>
            <a:stCxn id="36" idx="3"/>
            <a:endCxn id="37" idx="1"/>
          </p:cNvCxnSpPr>
          <p:nvPr/>
        </p:nvCxnSpPr>
        <p:spPr>
          <a:xfrm>
            <a:off x="3300871" y="2311412"/>
            <a:ext cx="30675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1F52E07-E0A9-611E-0352-60A038AC22A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039144" y="2311412"/>
            <a:ext cx="3067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2">
            <a:extLst>
              <a:ext uri="{FF2B5EF4-FFF2-40B4-BE49-F238E27FC236}">
                <a16:creationId xmlns:a16="http://schemas.microsoft.com/office/drawing/2014/main" id="{880DAE66-9949-256A-F3FE-8F10A5EDD8CF}"/>
              </a:ext>
            </a:extLst>
          </p:cNvPr>
          <p:cNvSpPr/>
          <p:nvPr/>
        </p:nvSpPr>
        <p:spPr>
          <a:xfrm>
            <a:off x="4060743" y="2704609"/>
            <a:ext cx="1022514" cy="375878"/>
          </a:xfrm>
          <a:prstGeom prst="roundRect">
            <a:avLst>
              <a:gd name="adj" fmla="val 638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</a:t>
            </a:r>
            <a:endParaRPr lang="ko-KR" altLang="en-US" sz="1200"/>
          </a:p>
        </p:txBody>
      </p:sp>
      <p:sp>
        <p:nvSpPr>
          <p:cNvPr id="80" name="모서리가 둥근 직사각형 2">
            <a:extLst>
              <a:ext uri="{FF2B5EF4-FFF2-40B4-BE49-F238E27FC236}">
                <a16:creationId xmlns:a16="http://schemas.microsoft.com/office/drawing/2014/main" id="{F2627C02-0D81-F032-1495-259434D2E71B}"/>
              </a:ext>
            </a:extLst>
          </p:cNvPr>
          <p:cNvSpPr/>
          <p:nvPr/>
        </p:nvSpPr>
        <p:spPr>
          <a:xfrm>
            <a:off x="5345899" y="2703529"/>
            <a:ext cx="1431519" cy="376957"/>
          </a:xfrm>
          <a:prstGeom prst="roundRect">
            <a:avLst>
              <a:gd name="adj" fmla="val 945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 Stream SPI</a:t>
            </a:r>
            <a:endParaRPr lang="ko-KR" altLang="en-US" sz="1100"/>
          </a:p>
        </p:txBody>
      </p:sp>
      <p:sp>
        <p:nvSpPr>
          <p:cNvPr id="89" name="모서리가 둥근 직사각형 2">
            <a:extLst>
              <a:ext uri="{FF2B5EF4-FFF2-40B4-BE49-F238E27FC236}">
                <a16:creationId xmlns:a16="http://schemas.microsoft.com/office/drawing/2014/main" id="{3E9A14C0-D8CB-2C8D-4604-BE8A836CFB59}"/>
              </a:ext>
            </a:extLst>
          </p:cNvPr>
          <p:cNvSpPr/>
          <p:nvPr/>
        </p:nvSpPr>
        <p:spPr>
          <a:xfrm>
            <a:off x="1869352" y="604167"/>
            <a:ext cx="1431519" cy="446293"/>
          </a:xfrm>
          <a:prstGeom prst="roundRect">
            <a:avLst>
              <a:gd name="adj" fmla="val 945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Metadata</a:t>
            </a:r>
            <a:endParaRPr lang="ko-KR" altLang="en-US" sz="1100"/>
          </a:p>
        </p:txBody>
      </p:sp>
      <p:sp>
        <p:nvSpPr>
          <p:cNvPr id="90" name="모서리가 둥근 직사각형 2">
            <a:extLst>
              <a:ext uri="{FF2B5EF4-FFF2-40B4-BE49-F238E27FC236}">
                <a16:creationId xmlns:a16="http://schemas.microsoft.com/office/drawing/2014/main" id="{43A25074-C3AD-1F3B-B867-FC034388952B}"/>
              </a:ext>
            </a:extLst>
          </p:cNvPr>
          <p:cNvSpPr/>
          <p:nvPr/>
        </p:nvSpPr>
        <p:spPr>
          <a:xfrm>
            <a:off x="7131697" y="2704609"/>
            <a:ext cx="1400743" cy="1503334"/>
          </a:xfrm>
          <a:prstGeom prst="roundRect">
            <a:avLst>
              <a:gd name="adj" fmla="val 4956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 Store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84FAAC6-F413-4709-7929-B044591BA920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6777418" y="2891469"/>
            <a:ext cx="354279" cy="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C08068-6A84-4352-7AD4-F46C31F278F7}"/>
              </a:ext>
            </a:extLst>
          </p:cNvPr>
          <p:cNvCxnSpPr>
            <a:cxnSpLocks/>
          </p:cNvCxnSpPr>
          <p:nvPr/>
        </p:nvCxnSpPr>
        <p:spPr>
          <a:xfrm>
            <a:off x="6777418" y="3449999"/>
            <a:ext cx="354279" cy="2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D641F3B-F185-3312-6AB0-622BD6A38B4E}"/>
              </a:ext>
            </a:extLst>
          </p:cNvPr>
          <p:cNvCxnSpPr>
            <a:cxnSpLocks/>
          </p:cNvCxnSpPr>
          <p:nvPr/>
        </p:nvCxnSpPr>
        <p:spPr>
          <a:xfrm>
            <a:off x="6777418" y="4017330"/>
            <a:ext cx="354279" cy="26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모서리가 둥근 직사각형 2">
            <a:extLst>
              <a:ext uri="{FF2B5EF4-FFF2-40B4-BE49-F238E27FC236}">
                <a16:creationId xmlns:a16="http://schemas.microsoft.com/office/drawing/2014/main" id="{FD2D12E3-0B1A-A9BB-ED9F-40AE387026A6}"/>
              </a:ext>
            </a:extLst>
          </p:cNvPr>
          <p:cNvSpPr/>
          <p:nvPr/>
        </p:nvSpPr>
        <p:spPr>
          <a:xfrm>
            <a:off x="2496276" y="3262059"/>
            <a:ext cx="1022514" cy="375878"/>
          </a:xfrm>
          <a:prstGeom prst="roundRect">
            <a:avLst>
              <a:gd name="adj" fmla="val 638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</a:t>
            </a:r>
            <a:endParaRPr lang="ko-KR" altLang="en-US" sz="12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F41AFE3-AA5E-752F-CAED-07A7C74B709C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5083257" y="2892008"/>
            <a:ext cx="262642" cy="5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모서리가 둥근 직사각형 2">
            <a:extLst>
              <a:ext uri="{FF2B5EF4-FFF2-40B4-BE49-F238E27FC236}">
                <a16:creationId xmlns:a16="http://schemas.microsoft.com/office/drawing/2014/main" id="{307A96C5-35D9-2CFF-ADD6-E6F6E3B48B4D}"/>
              </a:ext>
            </a:extLst>
          </p:cNvPr>
          <p:cNvSpPr/>
          <p:nvPr/>
        </p:nvSpPr>
        <p:spPr>
          <a:xfrm>
            <a:off x="4060743" y="3262600"/>
            <a:ext cx="1022514" cy="375878"/>
          </a:xfrm>
          <a:prstGeom prst="roundRect">
            <a:avLst>
              <a:gd name="adj" fmla="val 638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</a:t>
            </a:r>
            <a:endParaRPr lang="ko-KR" altLang="en-US" sz="1200"/>
          </a:p>
        </p:txBody>
      </p:sp>
      <p:sp>
        <p:nvSpPr>
          <p:cNvPr id="107" name="모서리가 둥근 직사각형 2">
            <a:extLst>
              <a:ext uri="{FF2B5EF4-FFF2-40B4-BE49-F238E27FC236}">
                <a16:creationId xmlns:a16="http://schemas.microsoft.com/office/drawing/2014/main" id="{0DFE9ABD-DBC6-04E8-E991-E65A7F4B5776}"/>
              </a:ext>
            </a:extLst>
          </p:cNvPr>
          <p:cNvSpPr/>
          <p:nvPr/>
        </p:nvSpPr>
        <p:spPr>
          <a:xfrm>
            <a:off x="5345899" y="3261520"/>
            <a:ext cx="1431519" cy="376957"/>
          </a:xfrm>
          <a:prstGeom prst="roundRect">
            <a:avLst>
              <a:gd name="adj" fmla="val 945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 Stream SPI</a:t>
            </a:r>
            <a:endParaRPr lang="ko-KR" altLang="en-US" sz="1100"/>
          </a:p>
        </p:txBody>
      </p:sp>
      <p:sp>
        <p:nvSpPr>
          <p:cNvPr id="108" name="모서리가 둥근 직사각형 2">
            <a:extLst>
              <a:ext uri="{FF2B5EF4-FFF2-40B4-BE49-F238E27FC236}">
                <a16:creationId xmlns:a16="http://schemas.microsoft.com/office/drawing/2014/main" id="{3AA46980-CE6F-BCED-6FA8-7C37516A5095}"/>
              </a:ext>
            </a:extLst>
          </p:cNvPr>
          <p:cNvSpPr/>
          <p:nvPr/>
        </p:nvSpPr>
        <p:spPr>
          <a:xfrm>
            <a:off x="4060743" y="3832085"/>
            <a:ext cx="1022514" cy="375878"/>
          </a:xfrm>
          <a:prstGeom prst="roundRect">
            <a:avLst>
              <a:gd name="adj" fmla="val 638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Worker</a:t>
            </a:r>
            <a:endParaRPr lang="ko-KR" altLang="en-US" sz="1200"/>
          </a:p>
        </p:txBody>
      </p:sp>
      <p:sp>
        <p:nvSpPr>
          <p:cNvPr id="109" name="모서리가 둥근 직사각형 2">
            <a:extLst>
              <a:ext uri="{FF2B5EF4-FFF2-40B4-BE49-F238E27FC236}">
                <a16:creationId xmlns:a16="http://schemas.microsoft.com/office/drawing/2014/main" id="{8B267345-295B-A371-1918-DE47BB40FF73}"/>
              </a:ext>
            </a:extLst>
          </p:cNvPr>
          <p:cNvSpPr/>
          <p:nvPr/>
        </p:nvSpPr>
        <p:spPr>
          <a:xfrm>
            <a:off x="5345899" y="3831005"/>
            <a:ext cx="1431519" cy="376957"/>
          </a:xfrm>
          <a:prstGeom prst="roundRect">
            <a:avLst>
              <a:gd name="adj" fmla="val 9458"/>
            </a:avLst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 Stream SPI</a:t>
            </a:r>
            <a:endParaRPr lang="ko-KR" altLang="en-US" sz="110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EB596D4-DEA4-5BC9-1F58-6A2802DC1E36}"/>
              </a:ext>
            </a:extLst>
          </p:cNvPr>
          <p:cNvCxnSpPr>
            <a:cxnSpLocks/>
            <a:stCxn id="106" idx="3"/>
            <a:endCxn id="107" idx="1"/>
          </p:cNvCxnSpPr>
          <p:nvPr/>
        </p:nvCxnSpPr>
        <p:spPr>
          <a:xfrm flipV="1">
            <a:off x="5083257" y="3449999"/>
            <a:ext cx="262642" cy="5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CDC13B2-039F-D102-8593-1112D3DB2463}"/>
              </a:ext>
            </a:extLst>
          </p:cNvPr>
          <p:cNvCxnSpPr>
            <a:cxnSpLocks/>
            <a:stCxn id="108" idx="3"/>
            <a:endCxn id="109" idx="1"/>
          </p:cNvCxnSpPr>
          <p:nvPr/>
        </p:nvCxnSpPr>
        <p:spPr>
          <a:xfrm flipV="1">
            <a:off x="5083257" y="4019484"/>
            <a:ext cx="262642" cy="5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43A38E0-A947-5A18-715C-8C0DCA4C166A}"/>
              </a:ext>
            </a:extLst>
          </p:cNvPr>
          <p:cNvCxnSpPr>
            <a:cxnSpLocks/>
            <a:stCxn id="106" idx="1"/>
            <a:endCxn id="96" idx="3"/>
          </p:cNvCxnSpPr>
          <p:nvPr/>
        </p:nvCxnSpPr>
        <p:spPr>
          <a:xfrm flipH="1" flipV="1">
            <a:off x="3518790" y="3449998"/>
            <a:ext cx="541953" cy="5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7274E0B-E261-F09C-550F-A545C4222A34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3007533" y="2590350"/>
            <a:ext cx="0" cy="671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2FFE4955-BDA6-AA57-7600-88CD408E2248}"/>
              </a:ext>
            </a:extLst>
          </p:cNvPr>
          <p:cNvCxnSpPr>
            <a:cxnSpLocks/>
          </p:cNvCxnSpPr>
          <p:nvPr/>
        </p:nvCxnSpPr>
        <p:spPr>
          <a:xfrm>
            <a:off x="5004048" y="2493633"/>
            <a:ext cx="0" cy="13384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2044E53-2A8D-095E-17F3-389C17B9CE86}"/>
              </a:ext>
            </a:extLst>
          </p:cNvPr>
          <p:cNvCxnSpPr>
            <a:cxnSpLocks/>
          </p:cNvCxnSpPr>
          <p:nvPr/>
        </p:nvCxnSpPr>
        <p:spPr>
          <a:xfrm>
            <a:off x="4932040" y="2493633"/>
            <a:ext cx="0" cy="7678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7C562D7A-3FC2-2971-111E-D0C65171D905}"/>
              </a:ext>
            </a:extLst>
          </p:cNvPr>
          <p:cNvCxnSpPr>
            <a:cxnSpLocks/>
          </p:cNvCxnSpPr>
          <p:nvPr/>
        </p:nvCxnSpPr>
        <p:spPr>
          <a:xfrm>
            <a:off x="4860032" y="2493633"/>
            <a:ext cx="0" cy="2098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모서리가 둥근 직사각형 2">
            <a:extLst>
              <a:ext uri="{FF2B5EF4-FFF2-40B4-BE49-F238E27FC236}">
                <a16:creationId xmlns:a16="http://schemas.microsoft.com/office/drawing/2014/main" id="{B9A3F2B2-3F58-AA9C-103A-B1F2E54D90FF}"/>
              </a:ext>
            </a:extLst>
          </p:cNvPr>
          <p:cNvSpPr/>
          <p:nvPr/>
        </p:nvSpPr>
        <p:spPr>
          <a:xfrm>
            <a:off x="3604212" y="604167"/>
            <a:ext cx="1431519" cy="446293"/>
          </a:xfrm>
          <a:prstGeom prst="roundRect">
            <a:avLst>
              <a:gd name="adj" fmla="val 945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Metadata</a:t>
            </a:r>
            <a:endParaRPr lang="ko-KR" altLang="en-US" sz="1100"/>
          </a:p>
        </p:txBody>
      </p:sp>
      <p:sp>
        <p:nvSpPr>
          <p:cNvPr id="135" name="모서리가 둥근 직사각형 2">
            <a:extLst>
              <a:ext uri="{FF2B5EF4-FFF2-40B4-BE49-F238E27FC236}">
                <a16:creationId xmlns:a16="http://schemas.microsoft.com/office/drawing/2014/main" id="{161E41C1-8A08-D8DC-7861-2AE96B1BC612}"/>
              </a:ext>
            </a:extLst>
          </p:cNvPr>
          <p:cNvSpPr/>
          <p:nvPr/>
        </p:nvSpPr>
        <p:spPr>
          <a:xfrm>
            <a:off x="5345898" y="604167"/>
            <a:ext cx="1431519" cy="446293"/>
          </a:xfrm>
          <a:prstGeom prst="roundRect">
            <a:avLst>
              <a:gd name="adj" fmla="val 9458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Metadata</a:t>
            </a:r>
            <a:endParaRPr lang="ko-KR" altLang="en-US" sz="110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FDEE3FC-3511-8899-DABA-2D4691EDD18A}"/>
              </a:ext>
            </a:extLst>
          </p:cNvPr>
          <p:cNvCxnSpPr>
            <a:cxnSpLocks/>
            <a:stCxn id="78" idx="1"/>
            <a:endCxn id="96" idx="3"/>
          </p:cNvCxnSpPr>
          <p:nvPr/>
        </p:nvCxnSpPr>
        <p:spPr>
          <a:xfrm flipH="1">
            <a:off x="3518790" y="2892548"/>
            <a:ext cx="541953" cy="5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1C115D1-1611-5036-0508-56B6DE07000E}"/>
              </a:ext>
            </a:extLst>
          </p:cNvPr>
          <p:cNvCxnSpPr>
            <a:cxnSpLocks/>
            <a:stCxn id="108" idx="1"/>
            <a:endCxn id="96" idx="3"/>
          </p:cNvCxnSpPr>
          <p:nvPr/>
        </p:nvCxnSpPr>
        <p:spPr>
          <a:xfrm flipH="1" flipV="1">
            <a:off x="3518790" y="3449998"/>
            <a:ext cx="541953" cy="5700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5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16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32620</TotalTime>
  <Words>84</Words>
  <Application>Microsoft Macintosh PowerPoint</Application>
  <PresentationFormat>On-screen Show (16:9)</PresentationFormat>
  <Paragraphs>51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Malgun Gothic</vt:lpstr>
      <vt:lpstr>Office 테마</vt:lpstr>
      <vt:lpstr>Trino Architecture</vt:lpstr>
      <vt:lpstr>Trino Architecture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4821</cp:revision>
  <dcterms:created xsi:type="dcterms:W3CDTF">2006-10-05T04:04:58Z</dcterms:created>
  <dcterms:modified xsi:type="dcterms:W3CDTF">2024-01-13T18:16:47Z</dcterms:modified>
</cp:coreProperties>
</file>