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68" r:id="rId2"/>
    <p:sldId id="367" r:id="rId3"/>
    <p:sldId id="362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 autoAdjust="0"/>
    <p:restoredTop sz="81275" autoAdjust="0"/>
  </p:normalViewPr>
  <p:slideViewPr>
    <p:cSldViewPr>
      <p:cViewPr>
        <p:scale>
          <a:sx n="204" d="100"/>
          <a:sy n="204" d="100"/>
        </p:scale>
        <p:origin x="224" y="121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2024. 10. 13.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3419872" y="1742799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Account System</a:t>
            </a:r>
            <a:endParaRPr lang="ko-KR" altLang="en-US" sz="11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1917919" y="1742799"/>
            <a:ext cx="1224135" cy="1673051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Channel 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3419872" y="2750911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Information System</a:t>
            </a:r>
            <a:endParaRPr lang="ko-KR" altLang="en-US" sz="11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3419872" y="3759023"/>
            <a:ext cx="4104456" cy="857250"/>
          </a:xfrm>
          <a:prstGeom prst="roundRect">
            <a:avLst>
              <a:gd name="adj" fmla="val 11002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Operational System</a:t>
            </a:r>
            <a:endParaRPr lang="ko-KR" altLang="en-US" sz="11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1917918" y="3608161"/>
            <a:ext cx="1224136" cy="1008112"/>
          </a:xfrm>
          <a:prstGeom prst="roundRect">
            <a:avLst>
              <a:gd name="adj" fmla="val 834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External</a:t>
            </a:r>
          </a:p>
          <a:p>
            <a:pPr algn="ctr"/>
            <a:r>
              <a:rPr lang="en-US" altLang="ko-KR" sz="1100" b="1"/>
              <a:t>System</a:t>
            </a:r>
            <a:endParaRPr lang="ko-KR" altLang="en-US" sz="11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4968044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Security</a:t>
            </a:r>
            <a:endParaRPr lang="ko-KR" altLang="en-US" sz="11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3527883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Infra</a:t>
            </a:r>
            <a:endParaRPr lang="ko-KR" altLang="en-US" sz="11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6408205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Monitoring</a:t>
            </a:r>
            <a:endParaRPr lang="ko-KR" altLang="en-US" sz="11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3527883" y="3156459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ODS</a:t>
            </a:r>
            <a:endParaRPr lang="ko-KR" altLang="en-US" sz="11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4968044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EDW</a:t>
            </a:r>
            <a:endParaRPr lang="ko-KR" altLang="en-US" sz="11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6408205" y="3155996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Mart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3527882" y="2149172"/>
            <a:ext cx="1764197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Bank Service</a:t>
            </a:r>
            <a:endParaRPr lang="ko-KR" altLang="en-US" sz="11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5580115" y="2149172"/>
            <a:ext cx="183620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Securities Services</a:t>
            </a:r>
            <a:endParaRPr lang="ko-KR" altLang="en-US" sz="11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2025930" y="4187648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PEP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2025930" y="2287082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Web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2025930" y="2998730"/>
            <a:ext cx="1008112" cy="314532"/>
          </a:xfrm>
          <a:prstGeom prst="roundRect">
            <a:avLst>
              <a:gd name="adj" fmla="val 2176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Mobile</a:t>
            </a:r>
            <a:endParaRPr lang="ko-KR" altLang="en-US" sz="11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40" idx="1"/>
          </p:cNvCxnSpPr>
          <p:nvPr/>
        </p:nvCxnSpPr>
        <p:spPr>
          <a:xfrm flipV="1">
            <a:off x="3034042" y="2049589"/>
            <a:ext cx="396048" cy="39475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3874583" y="2621060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4918701" y="1576943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868692" y="307580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447736" y="2444348"/>
            <a:ext cx="578194" cy="37930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>
            <a:off x="1447736" y="2823657"/>
            <a:ext cx="578194" cy="332339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88" y="3711401"/>
            <a:ext cx="507250" cy="50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769174" y="4253967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4535995" y="3313262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976156" y="3313262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40" idx="1"/>
          </p:cNvCxnSpPr>
          <p:nvPr/>
        </p:nvCxnSpPr>
        <p:spPr>
          <a:xfrm flipV="1">
            <a:off x="3034042" y="2049589"/>
            <a:ext cx="396048" cy="110640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CD0832EC-942B-398E-A4E3-CBB675A65172}"/>
              </a:ext>
            </a:extLst>
          </p:cNvPr>
          <p:cNvCxnSpPr>
            <a:cxnSpLocks/>
            <a:stCxn id="1028" idx="3"/>
            <a:endCxn id="29" idx="1"/>
          </p:cNvCxnSpPr>
          <p:nvPr/>
        </p:nvCxnSpPr>
        <p:spPr>
          <a:xfrm>
            <a:off x="1449738" y="3965026"/>
            <a:ext cx="576192" cy="37988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AC12A9D-E899-A6C0-C372-539C993B7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86" y="2570032"/>
            <a:ext cx="507250" cy="507250"/>
          </a:xfrm>
          <a:prstGeom prst="rect">
            <a:avLst/>
          </a:prstGeom>
        </p:spPr>
      </p:pic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424F808C-DDC2-CB77-9828-37603760759B}"/>
              </a:ext>
            </a:extLst>
          </p:cNvPr>
          <p:cNvCxnSpPr>
            <a:cxnSpLocks/>
            <a:stCxn id="10" idx="3"/>
            <a:endCxn id="46" idx="1"/>
          </p:cNvCxnSpPr>
          <p:nvPr/>
        </p:nvCxnSpPr>
        <p:spPr>
          <a:xfrm flipV="1">
            <a:off x="3142054" y="2448554"/>
            <a:ext cx="288036" cy="1663663"/>
          </a:xfrm>
          <a:prstGeom prst="bentConnector3">
            <a:avLst>
              <a:gd name="adj1" fmla="val 61671"/>
            </a:avLst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70364F-14B7-1F2C-EFD0-3094F5063720}"/>
              </a:ext>
            </a:extLst>
          </p:cNvPr>
          <p:cNvSpPr/>
          <p:nvPr/>
        </p:nvSpPr>
        <p:spPr>
          <a:xfrm>
            <a:off x="3430090" y="1950005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F0ACD259-B742-1B17-F280-CED3A355D60C}"/>
              </a:ext>
            </a:extLst>
          </p:cNvPr>
          <p:cNvSpPr/>
          <p:nvPr/>
        </p:nvSpPr>
        <p:spPr>
          <a:xfrm>
            <a:off x="3430090" y="2348970"/>
            <a:ext cx="188104" cy="19916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600"/>
          </a:p>
        </p:txBody>
      </p:sp>
      <p:sp>
        <p:nvSpPr>
          <p:cNvPr id="49" name="사각형: 둥근 모서리 6">
            <a:extLst>
              <a:ext uri="{FF2B5EF4-FFF2-40B4-BE49-F238E27FC236}">
                <a16:creationId xmlns:a16="http://schemas.microsoft.com/office/drawing/2014/main" id="{41FBA852-F86F-33C6-5BB7-8B1FDE9EACE7}"/>
              </a:ext>
            </a:extLst>
          </p:cNvPr>
          <p:cNvSpPr/>
          <p:nvPr/>
        </p:nvSpPr>
        <p:spPr>
          <a:xfrm>
            <a:off x="1789832" y="1419622"/>
            <a:ext cx="1486500" cy="3275505"/>
          </a:xfrm>
          <a:prstGeom prst="roundRect">
            <a:avLst>
              <a:gd name="adj" fmla="val 8348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DMZ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5228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DB68-940F-21BA-9D60-8AA967B5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사각형: 둥근 모서리 6">
            <a:extLst>
              <a:ext uri="{FF2B5EF4-FFF2-40B4-BE49-F238E27FC236}">
                <a16:creationId xmlns:a16="http://schemas.microsoft.com/office/drawing/2014/main" id="{B8F4D8EE-31EC-7321-CDBA-27D9CF3E7753}"/>
              </a:ext>
            </a:extLst>
          </p:cNvPr>
          <p:cNvSpPr/>
          <p:nvPr/>
        </p:nvSpPr>
        <p:spPr>
          <a:xfrm>
            <a:off x="2421975" y="1491630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Account System</a:t>
            </a:r>
            <a:endParaRPr lang="ko-KR" altLang="en-US" sz="1200" b="1"/>
          </a:p>
        </p:txBody>
      </p:sp>
      <p:sp>
        <p:nvSpPr>
          <p:cNvPr id="4" name="사각형: 둥근 모서리 6">
            <a:extLst>
              <a:ext uri="{FF2B5EF4-FFF2-40B4-BE49-F238E27FC236}">
                <a16:creationId xmlns:a16="http://schemas.microsoft.com/office/drawing/2014/main" id="{2692A349-0D25-E8E8-87B7-0C36970E1267}"/>
              </a:ext>
            </a:extLst>
          </p:cNvPr>
          <p:cNvSpPr/>
          <p:nvPr/>
        </p:nvSpPr>
        <p:spPr>
          <a:xfrm>
            <a:off x="920022" y="1491630"/>
            <a:ext cx="1224135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Channel 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8" name="사각형: 둥근 모서리 6">
            <a:extLst>
              <a:ext uri="{FF2B5EF4-FFF2-40B4-BE49-F238E27FC236}">
                <a16:creationId xmlns:a16="http://schemas.microsoft.com/office/drawing/2014/main" id="{934CC243-3539-5967-BCD9-7E3915EA4ED3}"/>
              </a:ext>
            </a:extLst>
          </p:cNvPr>
          <p:cNvSpPr/>
          <p:nvPr/>
        </p:nvSpPr>
        <p:spPr>
          <a:xfrm>
            <a:off x="2421975" y="2499742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Information System</a:t>
            </a:r>
            <a:endParaRPr lang="ko-KR" altLang="en-US" sz="1200" b="1"/>
          </a:p>
        </p:txBody>
      </p:sp>
      <p:sp>
        <p:nvSpPr>
          <p:cNvPr id="9" name="사각형: 둥근 모서리 6">
            <a:extLst>
              <a:ext uri="{FF2B5EF4-FFF2-40B4-BE49-F238E27FC236}">
                <a16:creationId xmlns:a16="http://schemas.microsoft.com/office/drawing/2014/main" id="{95DFE011-B63B-B3EB-9525-F6BE382F7386}"/>
              </a:ext>
            </a:extLst>
          </p:cNvPr>
          <p:cNvSpPr/>
          <p:nvPr/>
        </p:nvSpPr>
        <p:spPr>
          <a:xfrm>
            <a:off x="2421975" y="3507854"/>
            <a:ext cx="4104456" cy="857250"/>
          </a:xfrm>
          <a:prstGeom prst="roundRect">
            <a:avLst>
              <a:gd name="adj" fmla="val 1100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Operational System</a:t>
            </a:r>
            <a:endParaRPr lang="ko-KR" altLang="en-US" sz="1200" b="1"/>
          </a:p>
        </p:txBody>
      </p:sp>
      <p:sp>
        <p:nvSpPr>
          <p:cNvPr id="10" name="사각형: 둥근 모서리 6">
            <a:extLst>
              <a:ext uri="{FF2B5EF4-FFF2-40B4-BE49-F238E27FC236}">
                <a16:creationId xmlns:a16="http://schemas.microsoft.com/office/drawing/2014/main" id="{3A2004E7-FF85-B5F6-CE59-F84F09779A40}"/>
              </a:ext>
            </a:extLst>
          </p:cNvPr>
          <p:cNvSpPr/>
          <p:nvPr/>
        </p:nvSpPr>
        <p:spPr>
          <a:xfrm>
            <a:off x="6804248" y="1491630"/>
            <a:ext cx="1224136" cy="2873474"/>
          </a:xfrm>
          <a:prstGeom prst="roundRect">
            <a:avLst>
              <a:gd name="adj" fmla="val 8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External</a:t>
            </a:r>
          </a:p>
          <a:p>
            <a:pPr algn="ctr"/>
            <a:r>
              <a:rPr lang="en-US" altLang="ko-KR" sz="1200" b="1"/>
              <a:t>System</a:t>
            </a:r>
            <a:endParaRPr lang="ko-KR" altLang="en-US" sz="1200" b="1"/>
          </a:p>
        </p:txBody>
      </p:sp>
      <p:sp>
        <p:nvSpPr>
          <p:cNvPr id="13" name="사각형: 둥근 모서리 6">
            <a:extLst>
              <a:ext uri="{FF2B5EF4-FFF2-40B4-BE49-F238E27FC236}">
                <a16:creationId xmlns:a16="http://schemas.microsoft.com/office/drawing/2014/main" id="{0837D031-5534-63CC-A838-07D5F965FBDE}"/>
              </a:ext>
            </a:extLst>
          </p:cNvPr>
          <p:cNvSpPr/>
          <p:nvPr/>
        </p:nvSpPr>
        <p:spPr>
          <a:xfrm>
            <a:off x="3970147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Security</a:t>
            </a:r>
            <a:endParaRPr lang="ko-KR" altLang="en-US" sz="1200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552B23A7-DCD0-4011-B9D8-FE0C151877D5}"/>
              </a:ext>
            </a:extLst>
          </p:cNvPr>
          <p:cNvSpPr/>
          <p:nvPr/>
        </p:nvSpPr>
        <p:spPr>
          <a:xfrm>
            <a:off x="2529986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Infra</a:t>
            </a:r>
            <a:endParaRPr lang="ko-KR" altLang="en-US" sz="1200"/>
          </a:p>
        </p:txBody>
      </p:sp>
      <p:sp>
        <p:nvSpPr>
          <p:cNvPr id="15" name="사각형: 둥근 모서리 6">
            <a:extLst>
              <a:ext uri="{FF2B5EF4-FFF2-40B4-BE49-F238E27FC236}">
                <a16:creationId xmlns:a16="http://schemas.microsoft.com/office/drawing/2014/main" id="{D9CA53F7-1F61-3AD1-AB68-38FA2323768F}"/>
              </a:ext>
            </a:extLst>
          </p:cNvPr>
          <p:cNvSpPr/>
          <p:nvPr/>
        </p:nvSpPr>
        <p:spPr>
          <a:xfrm>
            <a:off x="5410308" y="3936479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Monitoring</a:t>
            </a:r>
            <a:endParaRPr lang="ko-KR" altLang="en-US" sz="1200"/>
          </a:p>
        </p:txBody>
      </p:sp>
      <p:sp>
        <p:nvSpPr>
          <p:cNvPr id="16" name="사각형: 둥근 모서리 6">
            <a:extLst>
              <a:ext uri="{FF2B5EF4-FFF2-40B4-BE49-F238E27FC236}">
                <a16:creationId xmlns:a16="http://schemas.microsoft.com/office/drawing/2014/main" id="{F2F23551-D0F5-6CFF-DEC0-367B1C9151F3}"/>
              </a:ext>
            </a:extLst>
          </p:cNvPr>
          <p:cNvSpPr/>
          <p:nvPr/>
        </p:nvSpPr>
        <p:spPr>
          <a:xfrm>
            <a:off x="2529986" y="2905290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ODS</a:t>
            </a:r>
            <a:endParaRPr lang="ko-KR" altLang="en-US" sz="1200"/>
          </a:p>
        </p:txBody>
      </p:sp>
      <p:sp>
        <p:nvSpPr>
          <p:cNvPr id="17" name="사각형: 둥근 모서리 6">
            <a:extLst>
              <a:ext uri="{FF2B5EF4-FFF2-40B4-BE49-F238E27FC236}">
                <a16:creationId xmlns:a16="http://schemas.microsoft.com/office/drawing/2014/main" id="{A3E4DA13-B23C-3D48-5146-B7D0094F6A58}"/>
              </a:ext>
            </a:extLst>
          </p:cNvPr>
          <p:cNvSpPr/>
          <p:nvPr/>
        </p:nvSpPr>
        <p:spPr>
          <a:xfrm>
            <a:off x="3970147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EDW</a:t>
            </a:r>
            <a:endParaRPr lang="ko-KR" altLang="en-US" sz="1200"/>
          </a:p>
        </p:txBody>
      </p:sp>
      <p:sp>
        <p:nvSpPr>
          <p:cNvPr id="18" name="사각형: 둥근 모서리 6">
            <a:extLst>
              <a:ext uri="{FF2B5EF4-FFF2-40B4-BE49-F238E27FC236}">
                <a16:creationId xmlns:a16="http://schemas.microsoft.com/office/drawing/2014/main" id="{57F61DB1-3DA3-1EB9-247A-8430AF590431}"/>
              </a:ext>
            </a:extLst>
          </p:cNvPr>
          <p:cNvSpPr/>
          <p:nvPr/>
        </p:nvSpPr>
        <p:spPr>
          <a:xfrm>
            <a:off x="5410308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Data Mart</a:t>
            </a:r>
            <a:endParaRPr lang="ko-KR" altLang="en-US" sz="12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CACA984A-D56D-C2FF-6F2D-A871675D442C}"/>
              </a:ext>
            </a:extLst>
          </p:cNvPr>
          <p:cNvSpPr/>
          <p:nvPr/>
        </p:nvSpPr>
        <p:spPr>
          <a:xfrm>
            <a:off x="2529985" y="1898003"/>
            <a:ext cx="1764197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Bank Service</a:t>
            </a:r>
            <a:endParaRPr lang="ko-KR" altLang="en-US" sz="1200"/>
          </a:p>
        </p:txBody>
      </p:sp>
      <p:sp>
        <p:nvSpPr>
          <p:cNvPr id="27" name="사각형: 둥근 모서리 6">
            <a:extLst>
              <a:ext uri="{FF2B5EF4-FFF2-40B4-BE49-F238E27FC236}">
                <a16:creationId xmlns:a16="http://schemas.microsoft.com/office/drawing/2014/main" id="{B8D897C2-F684-5E57-E9FC-4B081F7E483E}"/>
              </a:ext>
            </a:extLst>
          </p:cNvPr>
          <p:cNvSpPr/>
          <p:nvPr/>
        </p:nvSpPr>
        <p:spPr>
          <a:xfrm>
            <a:off x="4582218" y="1898003"/>
            <a:ext cx="183620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Securities Services</a:t>
            </a:r>
            <a:endParaRPr lang="ko-KR" altLang="en-US" sz="1200"/>
          </a:p>
        </p:txBody>
      </p:sp>
      <p:sp>
        <p:nvSpPr>
          <p:cNvPr id="29" name="사각형: 둥근 모서리 6">
            <a:extLst>
              <a:ext uri="{FF2B5EF4-FFF2-40B4-BE49-F238E27FC236}">
                <a16:creationId xmlns:a16="http://schemas.microsoft.com/office/drawing/2014/main" id="{D409DF41-DA87-F5DA-99D2-162276625F30}"/>
              </a:ext>
            </a:extLst>
          </p:cNvPr>
          <p:cNvSpPr/>
          <p:nvPr/>
        </p:nvSpPr>
        <p:spPr>
          <a:xfrm>
            <a:off x="6912260" y="2904827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PEP</a:t>
            </a:r>
            <a:endParaRPr lang="ko-KR" altLang="en-US" sz="12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C472DA8D-6333-523C-4EDB-518C576837B6}"/>
              </a:ext>
            </a:extLst>
          </p:cNvPr>
          <p:cNvSpPr/>
          <p:nvPr/>
        </p:nvSpPr>
        <p:spPr>
          <a:xfrm>
            <a:off x="1028033" y="2796206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Web</a:t>
            </a:r>
            <a:endParaRPr lang="ko-KR" altLang="en-US" sz="12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1225AC5B-8561-83E2-D9CE-66237FB779B7}"/>
              </a:ext>
            </a:extLst>
          </p:cNvPr>
          <p:cNvSpPr/>
          <p:nvPr/>
        </p:nvSpPr>
        <p:spPr>
          <a:xfrm>
            <a:off x="1028033" y="3507854"/>
            <a:ext cx="1008112" cy="314532"/>
          </a:xfrm>
          <a:prstGeom prst="roundRect">
            <a:avLst>
              <a:gd name="adj" fmla="val 217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Mobile</a:t>
            </a:r>
            <a:endParaRPr lang="ko-KR" altLang="en-US" sz="120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7B2F105-51B3-807F-7023-2F6E5B0AC772}"/>
              </a:ext>
            </a:extLst>
          </p:cNvPr>
          <p:cNvCxnSpPr>
            <a:cxnSpLocks/>
            <a:stCxn id="32" idx="3"/>
            <a:endCxn id="3" idx="1"/>
          </p:cNvCxnSpPr>
          <p:nvPr/>
        </p:nvCxnSpPr>
        <p:spPr>
          <a:xfrm flipV="1">
            <a:off x="2036145" y="1920255"/>
            <a:ext cx="385830" cy="103321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23AAA386-FEE5-AC35-6488-AA6ACF143CB9}"/>
              </a:ext>
            </a:extLst>
          </p:cNvPr>
          <p:cNvCxnSpPr>
            <a:cxnSpLocks/>
            <a:stCxn id="26" idx="2"/>
            <a:endCxn id="16" idx="0"/>
          </p:cNvCxnSpPr>
          <p:nvPr/>
        </p:nvCxnSpPr>
        <p:spPr>
          <a:xfrm rot="5400000">
            <a:off x="2876686" y="2369891"/>
            <a:ext cx="692755" cy="378042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49CD8531-EFBC-A7FC-6E8A-B215259BD2E1}"/>
              </a:ext>
            </a:extLst>
          </p:cNvPr>
          <p:cNvCxnSpPr>
            <a:cxnSpLocks/>
            <a:stCxn id="27" idx="2"/>
            <a:endCxn id="16" idx="0"/>
          </p:cNvCxnSpPr>
          <p:nvPr/>
        </p:nvCxnSpPr>
        <p:spPr>
          <a:xfrm rot="5400000">
            <a:off x="3920804" y="1325774"/>
            <a:ext cx="692755" cy="2466277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용자 - 무료 상호 작용개 아이콘">
            <a:extLst>
              <a:ext uri="{FF2B5EF4-FFF2-40B4-BE49-F238E27FC236}">
                <a16:creationId xmlns:a16="http://schemas.microsoft.com/office/drawing/2014/main" id="{DF65A902-DC61-9949-4E99-B044ABB3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12" y="3106110"/>
            <a:ext cx="501764" cy="50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사각형: 둥근 모서리 38">
            <a:extLst>
              <a:ext uri="{FF2B5EF4-FFF2-40B4-BE49-F238E27FC236}">
                <a16:creationId xmlns:a16="http://schemas.microsoft.com/office/drawing/2014/main" id="{727F4747-AA41-3E8A-D584-DD411C0CAB08}"/>
              </a:ext>
            </a:extLst>
          </p:cNvPr>
          <p:cNvSpPr/>
          <p:nvPr/>
        </p:nvSpPr>
        <p:spPr>
          <a:xfrm>
            <a:off x="76856" y="3603246"/>
            <a:ext cx="648072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User</a:t>
            </a:r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1F7639C5-EC56-19EE-F3F3-99BD01796EED}"/>
              </a:ext>
            </a:extLst>
          </p:cNvPr>
          <p:cNvCxnSpPr>
            <a:cxnSpLocks/>
            <a:stCxn id="1026" idx="3"/>
            <a:endCxn id="32" idx="1"/>
          </p:cNvCxnSpPr>
          <p:nvPr/>
        </p:nvCxnSpPr>
        <p:spPr>
          <a:xfrm flipV="1">
            <a:off x="657776" y="2953472"/>
            <a:ext cx="370257" cy="40352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7005669C-2A1A-C8D5-1DBF-46C8F05147A3}"/>
              </a:ext>
            </a:extLst>
          </p:cNvPr>
          <p:cNvCxnSpPr>
            <a:cxnSpLocks/>
            <a:stCxn id="1026" idx="3"/>
            <a:endCxn id="33" idx="1"/>
          </p:cNvCxnSpPr>
          <p:nvPr/>
        </p:nvCxnSpPr>
        <p:spPr>
          <a:xfrm>
            <a:off x="657776" y="3356992"/>
            <a:ext cx="370257" cy="308128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ystem - Free business and finance icons">
            <a:extLst>
              <a:ext uri="{FF2B5EF4-FFF2-40B4-BE49-F238E27FC236}">
                <a16:creationId xmlns:a16="http://schemas.microsoft.com/office/drawing/2014/main" id="{BA4C49F1-AEAE-A30C-A4B7-49ED4C0BF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519" y="2820282"/>
            <a:ext cx="483622" cy="48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사각형: 둥근 모서리 38">
            <a:extLst>
              <a:ext uri="{FF2B5EF4-FFF2-40B4-BE49-F238E27FC236}">
                <a16:creationId xmlns:a16="http://schemas.microsoft.com/office/drawing/2014/main" id="{0FA4C4A5-958B-10F0-894B-716FBC5E447B}"/>
              </a:ext>
            </a:extLst>
          </p:cNvPr>
          <p:cNvSpPr/>
          <p:nvPr/>
        </p:nvSpPr>
        <p:spPr>
          <a:xfrm>
            <a:off x="8113391" y="3356992"/>
            <a:ext cx="853877" cy="2611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</a:t>
            </a: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3B4738D3-9ADE-8B5F-2A2B-7184570F064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3538098" y="3062093"/>
            <a:ext cx="432049" cy="46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AC03DE05-E4A2-A720-3CC8-5DCB262EC599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978259" y="3062093"/>
            <a:ext cx="432049" cy="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AE06D85A-A60B-8256-B171-6EA7DB0D4BDC}"/>
              </a:ext>
            </a:extLst>
          </p:cNvPr>
          <p:cNvCxnSpPr>
            <a:cxnSpLocks/>
            <a:stCxn id="18" idx="3"/>
            <a:endCxn id="29" idx="1"/>
          </p:cNvCxnSpPr>
          <p:nvPr/>
        </p:nvCxnSpPr>
        <p:spPr>
          <a:xfrm>
            <a:off x="6418420" y="3062093"/>
            <a:ext cx="493840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B6852D26-AE7B-5544-48B8-4C9299B3C897}"/>
              </a:ext>
            </a:extLst>
          </p:cNvPr>
          <p:cNvCxnSpPr>
            <a:cxnSpLocks/>
            <a:stCxn id="29" idx="3"/>
            <a:endCxn id="1028" idx="1"/>
          </p:cNvCxnSpPr>
          <p:nvPr/>
        </p:nvCxnSpPr>
        <p:spPr>
          <a:xfrm>
            <a:off x="7920372" y="3062093"/>
            <a:ext cx="378147" cy="0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45193AC1-0CD8-3E0A-65CE-67D6892EF4E0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 flipV="1">
            <a:off x="2036145" y="1920255"/>
            <a:ext cx="385830" cy="1744865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4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32537</TotalTime>
  <Words>55</Words>
  <Application>Microsoft Macintosh PowerPoint</Application>
  <PresentationFormat>On-screen Show (16:9)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4735</cp:revision>
  <dcterms:created xsi:type="dcterms:W3CDTF">2006-10-05T04:04:58Z</dcterms:created>
  <dcterms:modified xsi:type="dcterms:W3CDTF">2024-10-13T03:15:08Z</dcterms:modified>
</cp:coreProperties>
</file>