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>
        <p:scale>
          <a:sx n="150" d="100"/>
          <a:sy n="150" d="100"/>
        </p:scale>
        <p:origin x="2436" y="-1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6312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OpenStack Controller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24378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255250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2552505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Internal Network</a:t>
            </a:r>
          </a:p>
          <a:p>
            <a:pPr algn="ctr"/>
            <a:r>
              <a:rPr lang="en-US" altLang="ko-KR" sz="1100" b="1"/>
              <a:t>30.0.0.0/24</a:t>
            </a:r>
            <a:endParaRPr lang="en-US" altLang="ko-KR" sz="11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19" idx="0"/>
            <a:endCxn id="47" idx="2"/>
          </p:cNvCxnSpPr>
          <p:nvPr/>
        </p:nvCxnSpPr>
        <p:spPr>
          <a:xfrm flipV="1">
            <a:off x="3353207" y="3082982"/>
            <a:ext cx="34395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2817743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252628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6717620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K8s Deploy,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015699" y="1652813"/>
            <a:ext cx="127170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ens3 </a:t>
            </a:r>
          </a:p>
          <a:p>
            <a:pPr algn="ctr"/>
            <a:r>
              <a:rPr lang="en-US" altLang="ko-KR" sz="1100" b="1"/>
              <a:t>30.0.0.19</a:t>
            </a:r>
          </a:p>
          <a:p>
            <a:pPr algn="ctr"/>
            <a:r>
              <a:rPr lang="en-US" altLang="ko-KR" sz="1100" b="1"/>
              <a:t>192.168.0.202</a:t>
            </a:r>
            <a:endParaRPr lang="en-US" altLang="ko-KR" sz="1100" b="1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4730272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028351" y="1652813"/>
            <a:ext cx="127170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ens3</a:t>
            </a:r>
          </a:p>
          <a:p>
            <a:pPr algn="ctr"/>
            <a:r>
              <a:rPr lang="en-US" altLang="ko-KR" sz="1100" b="1"/>
              <a:t>30.0.0.13</a:t>
            </a:r>
            <a:endParaRPr lang="en-US" altLang="ko-KR" sz="1100" b="1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2742924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K8s Slave,</a:t>
            </a:r>
          </a:p>
          <a:p>
            <a:pPr algn="ctr"/>
            <a:r>
              <a:rPr lang="en-US" altLang="ko-KR" sz="1200" b="1"/>
              <a:t>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041003" y="1652813"/>
            <a:ext cx="127170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ens3</a:t>
            </a:r>
          </a:p>
          <a:p>
            <a:pPr algn="ctr"/>
            <a:r>
              <a:rPr lang="en-US" altLang="ko-KR" sz="1100" b="1"/>
              <a:t>30.0.0.12</a:t>
            </a:r>
            <a:endParaRPr lang="en-US" altLang="ko-KR" sz="1100" b="1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755576" y="940425"/>
            <a:ext cx="1867858" cy="13174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K8s Master,</a:t>
            </a:r>
          </a:p>
          <a:p>
            <a:pPr algn="ctr"/>
            <a:r>
              <a:rPr lang="en-US" altLang="ko-KR" sz="1200" b="1"/>
              <a:t> ubuntu-18.04 Image,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053655" y="1652813"/>
            <a:ext cx="127170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ens3</a:t>
            </a:r>
          </a:p>
          <a:p>
            <a:pPr algn="ctr"/>
            <a:r>
              <a:rPr lang="en-US" altLang="ko-KR" sz="1100" b="1"/>
              <a:t>30.0.0.11</a:t>
            </a:r>
            <a:endParaRPr lang="en-US" altLang="ko-KR" sz="11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3676853" y="2156869"/>
            <a:ext cx="3557126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1689505" y="2156869"/>
            <a:ext cx="5544474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5664201" y="2156869"/>
            <a:ext cx="1569778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2156869"/>
            <a:ext cx="417570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2817743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2473929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external-router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2817744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5B0E093E-FC9F-4680-B7F5-1ACE041E85B0}"/>
              </a:ext>
            </a:extLst>
          </p:cNvPr>
          <p:cNvSpPr/>
          <p:nvPr/>
        </p:nvSpPr>
        <p:spPr>
          <a:xfrm>
            <a:off x="5230498" y="3410033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09 : OpenStack</a:t>
            </a:r>
          </a:p>
          <a:p>
            <a:pPr algn="ctr"/>
            <a:r>
              <a:rPr lang="en-US" altLang="ko-KR" sz="1200"/>
              <a:t>Deploy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1176EFFE-7D62-4530-9745-A9C67363F4DA}"/>
              </a:ext>
            </a:extLst>
          </p:cNvPr>
          <p:cNvSpPr/>
          <p:nvPr/>
        </p:nvSpPr>
        <p:spPr>
          <a:xfrm>
            <a:off x="5468564" y="3939900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F3F119E-140B-467D-9834-6BF1C784DAC5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H="1" flipV="1">
            <a:off x="3387602" y="3082982"/>
            <a:ext cx="2809791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43573</TotalTime>
  <Words>87</Words>
  <Application>Microsoft Office PowerPoint</Application>
  <PresentationFormat>화면 슬라이드 쇼(16:9)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5274</cp:revision>
  <dcterms:created xsi:type="dcterms:W3CDTF">2006-10-05T04:04:58Z</dcterms:created>
  <dcterms:modified xsi:type="dcterms:W3CDTF">2019-07-30T16:09:09Z</dcterms:modified>
</cp:coreProperties>
</file>