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9" r:id="rId2"/>
    <p:sldId id="370" r:id="rId3"/>
    <p:sldId id="367" r:id="rId4"/>
    <p:sldId id="371" r:id="rId5"/>
    <p:sldId id="372" r:id="rId6"/>
    <p:sldId id="374" r:id="rId7"/>
    <p:sldId id="36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13" d="100"/>
          <a:sy n="113" d="100"/>
        </p:scale>
        <p:origin x="108" y="51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5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7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26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4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6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Request-reply Sync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50ED54-4F83-4576-A1AD-DF798D619E09}"/>
              </a:ext>
            </a:extLst>
          </p:cNvPr>
          <p:cNvSpPr/>
          <p:nvPr/>
        </p:nvSpPr>
        <p:spPr>
          <a:xfrm>
            <a:off x="3779912" y="1779662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DC6AFA-9868-458F-989D-4574C855DC8B}"/>
              </a:ext>
            </a:extLst>
          </p:cNvPr>
          <p:cNvSpPr/>
          <p:nvPr/>
        </p:nvSpPr>
        <p:spPr>
          <a:xfrm>
            <a:off x="3923928" y="2096852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REQ</a:t>
            </a:r>
            <a:endParaRPr lang="ko-KR" altLang="en-US" sz="1400" b="1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41307C-DBC9-4C15-9590-B45FA52A39BC}"/>
              </a:ext>
            </a:extLst>
          </p:cNvPr>
          <p:cNvSpPr/>
          <p:nvPr/>
        </p:nvSpPr>
        <p:spPr>
          <a:xfrm>
            <a:off x="3779912" y="2931790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1EFB13F-3265-4446-BCE8-8B8319CFC6B6}"/>
              </a:ext>
            </a:extLst>
          </p:cNvPr>
          <p:cNvSpPr/>
          <p:nvPr/>
        </p:nvSpPr>
        <p:spPr>
          <a:xfrm>
            <a:off x="3923928" y="3003798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REP</a:t>
            </a:r>
            <a:endParaRPr lang="ko-KR" altLang="en-US" sz="1400" b="1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B88137-697A-4F3F-A2A1-B6D775FCE2B2}"/>
              </a:ext>
            </a:extLst>
          </p:cNvPr>
          <p:cNvCxnSpPr>
            <a:cxnSpLocks/>
          </p:cNvCxnSpPr>
          <p:nvPr/>
        </p:nvCxnSpPr>
        <p:spPr>
          <a:xfrm>
            <a:off x="4283968" y="2427734"/>
            <a:ext cx="0" cy="5760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7A4CB-A6F8-4672-B5B5-ED0A2DFA54A2}"/>
              </a:ext>
            </a:extLst>
          </p:cNvPr>
          <p:cNvCxnSpPr>
            <a:cxnSpLocks/>
          </p:cNvCxnSpPr>
          <p:nvPr/>
        </p:nvCxnSpPr>
        <p:spPr>
          <a:xfrm>
            <a:off x="4860032" y="2427734"/>
            <a:ext cx="0" cy="57606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2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Request-reply Async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50ED54-4F83-4576-A1AD-DF798D619E09}"/>
              </a:ext>
            </a:extLst>
          </p:cNvPr>
          <p:cNvSpPr/>
          <p:nvPr/>
        </p:nvSpPr>
        <p:spPr>
          <a:xfrm>
            <a:off x="3779912" y="1228491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DC6AFA-9868-458F-989D-4574C855DC8B}"/>
              </a:ext>
            </a:extLst>
          </p:cNvPr>
          <p:cNvSpPr/>
          <p:nvPr/>
        </p:nvSpPr>
        <p:spPr>
          <a:xfrm>
            <a:off x="3923928" y="1545681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REQ</a:t>
            </a:r>
            <a:endParaRPr lang="ko-KR" altLang="en-US" sz="1400" b="1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41307C-DBC9-4C15-9590-B45FA52A39BC}"/>
              </a:ext>
            </a:extLst>
          </p:cNvPr>
          <p:cNvSpPr/>
          <p:nvPr/>
        </p:nvSpPr>
        <p:spPr>
          <a:xfrm>
            <a:off x="3779912" y="3609020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1EFB13F-3265-4446-BCE8-8B8319CFC6B6}"/>
              </a:ext>
            </a:extLst>
          </p:cNvPr>
          <p:cNvSpPr/>
          <p:nvPr/>
        </p:nvSpPr>
        <p:spPr>
          <a:xfrm>
            <a:off x="3923928" y="3681028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REP</a:t>
            </a:r>
            <a:endParaRPr lang="ko-KR" altLang="en-US" sz="14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8F661D-CDAE-47D3-B486-0D38BF08C035}"/>
              </a:ext>
            </a:extLst>
          </p:cNvPr>
          <p:cNvSpPr/>
          <p:nvPr/>
        </p:nvSpPr>
        <p:spPr>
          <a:xfrm>
            <a:off x="3779912" y="2236603"/>
            <a:ext cx="1584176" cy="110234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Broker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545E31-B87D-4E27-9409-184A38E58017}"/>
              </a:ext>
            </a:extLst>
          </p:cNvPr>
          <p:cNvSpPr/>
          <p:nvPr/>
        </p:nvSpPr>
        <p:spPr>
          <a:xfrm>
            <a:off x="3923928" y="2325322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B88137-697A-4F3F-A2A1-B6D775FCE2B2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572000" y="1876563"/>
            <a:ext cx="0" cy="44875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9E1A410-F02E-4C5D-AD0A-EBAA2668BECB}"/>
              </a:ext>
            </a:extLst>
          </p:cNvPr>
          <p:cNvSpPr/>
          <p:nvPr/>
        </p:nvSpPr>
        <p:spPr>
          <a:xfrm>
            <a:off x="3923928" y="2926279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DEALER</a:t>
            </a:r>
            <a:endParaRPr lang="ko-KR" altLang="en-US" sz="14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79D2D-B2C5-420D-A4C7-4EE13D2C45F0}"/>
              </a:ext>
            </a:extLst>
          </p:cNvPr>
          <p:cNvSpPr/>
          <p:nvPr/>
        </p:nvSpPr>
        <p:spPr>
          <a:xfrm>
            <a:off x="1835697" y="1228491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4F8307-E9CE-496F-AF65-241B183EDF10}"/>
              </a:ext>
            </a:extLst>
          </p:cNvPr>
          <p:cNvSpPr/>
          <p:nvPr/>
        </p:nvSpPr>
        <p:spPr>
          <a:xfrm>
            <a:off x="1979713" y="1545681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REQ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71BC478-C160-47A5-BD4B-F02DBC42A453}"/>
              </a:ext>
            </a:extLst>
          </p:cNvPr>
          <p:cNvSpPr/>
          <p:nvPr/>
        </p:nvSpPr>
        <p:spPr>
          <a:xfrm>
            <a:off x="5724127" y="1228491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04D14D5-906F-4BCE-9DE6-80DBA060BF85}"/>
              </a:ext>
            </a:extLst>
          </p:cNvPr>
          <p:cNvSpPr/>
          <p:nvPr/>
        </p:nvSpPr>
        <p:spPr>
          <a:xfrm>
            <a:off x="5868143" y="1545681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REQ</a:t>
            </a:r>
            <a:endParaRPr lang="ko-KR" altLang="en-US" sz="1400" b="1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0D24FC-2570-430E-A3F3-A4E3B6C302E8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2627785" y="1876563"/>
            <a:ext cx="1944215" cy="44875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6BBFD28-B38F-4AC4-8D48-EDDEAC17B3F3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 flipH="1">
            <a:off x="4572000" y="1876563"/>
            <a:ext cx="1944215" cy="44875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F084A47-647A-49EE-A431-D08C50759BE9}"/>
              </a:ext>
            </a:extLst>
          </p:cNvPr>
          <p:cNvSpPr/>
          <p:nvPr/>
        </p:nvSpPr>
        <p:spPr>
          <a:xfrm>
            <a:off x="1835697" y="3609020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7D44414-F47A-4C82-A83C-565DDF3172E6}"/>
              </a:ext>
            </a:extLst>
          </p:cNvPr>
          <p:cNvSpPr/>
          <p:nvPr/>
        </p:nvSpPr>
        <p:spPr>
          <a:xfrm>
            <a:off x="1979713" y="3681028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REP</a:t>
            </a:r>
            <a:endParaRPr lang="ko-KR" altLang="en-US" sz="1400" b="1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F850147-7FB5-4682-8383-46024BEB1685}"/>
              </a:ext>
            </a:extLst>
          </p:cNvPr>
          <p:cNvSpPr/>
          <p:nvPr/>
        </p:nvSpPr>
        <p:spPr>
          <a:xfrm>
            <a:off x="5724127" y="3609020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6399F24-64B2-4794-AB8F-592E4FBFC041}"/>
              </a:ext>
            </a:extLst>
          </p:cNvPr>
          <p:cNvSpPr/>
          <p:nvPr/>
        </p:nvSpPr>
        <p:spPr>
          <a:xfrm>
            <a:off x="5868143" y="3681028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REP</a:t>
            </a:r>
            <a:endParaRPr lang="ko-KR" altLang="en-US" sz="1400" b="1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046F8B-05CF-4B22-BF46-EE535C12441B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4572000" y="3257161"/>
            <a:ext cx="1944215" cy="4238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E6B54A2-91A2-4A4E-9DFA-04389A01793F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4572000" y="3257161"/>
            <a:ext cx="0" cy="4238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691085-E3AC-46B3-9660-4327E63A00C7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 flipH="1">
            <a:off x="2627785" y="3257161"/>
            <a:ext cx="1944215" cy="4238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2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Pub-sub</a:t>
            </a:r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BB0945B-CC03-448C-B24A-DA90F629EA78}"/>
              </a:ext>
            </a:extLst>
          </p:cNvPr>
          <p:cNvSpPr/>
          <p:nvPr/>
        </p:nvSpPr>
        <p:spPr>
          <a:xfrm>
            <a:off x="3779912" y="1499189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Publish</a:t>
            </a:r>
            <a:endParaRPr lang="ko-KR" altLang="en-US" sz="14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6284CAB-2A44-464F-9989-41B82D004C32}"/>
              </a:ext>
            </a:extLst>
          </p:cNvPr>
          <p:cNvSpPr/>
          <p:nvPr/>
        </p:nvSpPr>
        <p:spPr>
          <a:xfrm>
            <a:off x="3923928" y="1816379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PUB</a:t>
            </a:r>
            <a:endParaRPr lang="ko-KR" altLang="en-US" sz="1400" b="1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3B2E405-5A4E-434D-BBC5-A0A7B3A9121D}"/>
              </a:ext>
            </a:extLst>
          </p:cNvPr>
          <p:cNvSpPr/>
          <p:nvPr/>
        </p:nvSpPr>
        <p:spPr>
          <a:xfrm>
            <a:off x="3779912" y="2536459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Subscribe</a:t>
            </a:r>
            <a:endParaRPr lang="ko-KR" altLang="en-US" sz="14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39B9454-4F5F-4A97-A12B-55352E89297A}"/>
              </a:ext>
            </a:extLst>
          </p:cNvPr>
          <p:cNvSpPr/>
          <p:nvPr/>
        </p:nvSpPr>
        <p:spPr>
          <a:xfrm>
            <a:off x="3923928" y="2608467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SUB</a:t>
            </a:r>
            <a:endParaRPr lang="ko-KR" altLang="en-US" sz="1400" b="1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7EF64A5-ACF2-422C-8CF3-4CC3C953CBA3}"/>
              </a:ext>
            </a:extLst>
          </p:cNvPr>
          <p:cNvCxnSpPr>
            <a:cxnSpLocks/>
            <a:stCxn id="51" idx="0"/>
            <a:endCxn id="45" idx="2"/>
          </p:cNvCxnSpPr>
          <p:nvPr/>
        </p:nvCxnSpPr>
        <p:spPr>
          <a:xfrm flipV="1">
            <a:off x="4572000" y="2147261"/>
            <a:ext cx="0" cy="46120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C7E37FC-8098-4A6A-B206-7CD07EFD9695}"/>
              </a:ext>
            </a:extLst>
          </p:cNvPr>
          <p:cNvSpPr/>
          <p:nvPr/>
        </p:nvSpPr>
        <p:spPr>
          <a:xfrm>
            <a:off x="1835697" y="2536459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Subscribe</a:t>
            </a:r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EE0013-FFB7-4ED1-B322-5898DDE6F36F}"/>
              </a:ext>
            </a:extLst>
          </p:cNvPr>
          <p:cNvSpPr/>
          <p:nvPr/>
        </p:nvSpPr>
        <p:spPr>
          <a:xfrm>
            <a:off x="1979713" y="2608467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SUB</a:t>
            </a:r>
            <a:endParaRPr lang="ko-KR" altLang="en-US" sz="1400" b="1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8EC990C-3F92-4B94-9244-0AC2B981B2A7}"/>
              </a:ext>
            </a:extLst>
          </p:cNvPr>
          <p:cNvSpPr/>
          <p:nvPr/>
        </p:nvSpPr>
        <p:spPr>
          <a:xfrm>
            <a:off x="5724127" y="2536459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Subscribe</a:t>
            </a:r>
            <a:endParaRPr lang="ko-KR" altLang="en-US" sz="14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E72CE9A-45A2-4DF1-97BD-7D326C743532}"/>
              </a:ext>
            </a:extLst>
          </p:cNvPr>
          <p:cNvSpPr/>
          <p:nvPr/>
        </p:nvSpPr>
        <p:spPr>
          <a:xfrm>
            <a:off x="5868143" y="2608467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SUB</a:t>
            </a:r>
            <a:endParaRPr lang="ko-KR" altLang="en-US" sz="1400" b="1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C005D54-700D-4B9C-AC9C-F124648EAC5A}"/>
              </a:ext>
            </a:extLst>
          </p:cNvPr>
          <p:cNvCxnSpPr>
            <a:cxnSpLocks/>
            <a:stCxn id="57" idx="0"/>
            <a:endCxn id="45" idx="2"/>
          </p:cNvCxnSpPr>
          <p:nvPr/>
        </p:nvCxnSpPr>
        <p:spPr>
          <a:xfrm flipV="1">
            <a:off x="2627785" y="2147261"/>
            <a:ext cx="1944215" cy="46120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E5963CC-E721-4DDA-B382-1CFFE0550B4F}"/>
              </a:ext>
            </a:extLst>
          </p:cNvPr>
          <p:cNvCxnSpPr>
            <a:cxnSpLocks/>
            <a:stCxn id="60" idx="0"/>
            <a:endCxn id="45" idx="2"/>
          </p:cNvCxnSpPr>
          <p:nvPr/>
        </p:nvCxnSpPr>
        <p:spPr>
          <a:xfrm flipH="1" flipV="1">
            <a:off x="4572000" y="2147261"/>
            <a:ext cx="1944215" cy="46120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Push-pull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23AABB-49D6-44C2-9A76-7216A5FD1833}"/>
              </a:ext>
            </a:extLst>
          </p:cNvPr>
          <p:cNvSpPr/>
          <p:nvPr/>
        </p:nvSpPr>
        <p:spPr>
          <a:xfrm>
            <a:off x="3779912" y="1182173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Ventilator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E8074A1-F38F-4FC3-A0A3-7984154CE178}"/>
              </a:ext>
            </a:extLst>
          </p:cNvPr>
          <p:cNvSpPr/>
          <p:nvPr/>
        </p:nvSpPr>
        <p:spPr>
          <a:xfrm>
            <a:off x="3923928" y="1499363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PUSH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61BEDB-65C2-42DD-8869-BDFFC514E18B}"/>
              </a:ext>
            </a:extLst>
          </p:cNvPr>
          <p:cNvSpPr/>
          <p:nvPr/>
        </p:nvSpPr>
        <p:spPr>
          <a:xfrm>
            <a:off x="3779912" y="3673295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Sink</a:t>
            </a:r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370154A-4069-429D-8A2F-96ADD68F7D08}"/>
              </a:ext>
            </a:extLst>
          </p:cNvPr>
          <p:cNvSpPr/>
          <p:nvPr/>
        </p:nvSpPr>
        <p:spPr>
          <a:xfrm>
            <a:off x="3923928" y="3745303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RES</a:t>
            </a:r>
            <a:endParaRPr lang="ko-KR" altLang="en-US" sz="1400" b="1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0DD2417-B997-470A-95F1-3DFE19A7464F}"/>
              </a:ext>
            </a:extLst>
          </p:cNvPr>
          <p:cNvSpPr/>
          <p:nvPr/>
        </p:nvSpPr>
        <p:spPr>
          <a:xfrm>
            <a:off x="3779912" y="2236603"/>
            <a:ext cx="1584176" cy="110234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921CDAA-60DB-4DCE-9F68-2BE3C33D7802}"/>
              </a:ext>
            </a:extLst>
          </p:cNvPr>
          <p:cNvSpPr/>
          <p:nvPr/>
        </p:nvSpPr>
        <p:spPr>
          <a:xfrm>
            <a:off x="3923928" y="2325322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PULL</a:t>
            </a:r>
            <a:endParaRPr lang="ko-KR" altLang="en-US" sz="1400" b="1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EEFF27-E15F-413E-81DF-F08FEE7E1B8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572000" y="1830245"/>
            <a:ext cx="0" cy="4950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B6BF32-FCEF-4066-919D-89ACCE0CCF2E}"/>
              </a:ext>
            </a:extLst>
          </p:cNvPr>
          <p:cNvSpPr/>
          <p:nvPr/>
        </p:nvSpPr>
        <p:spPr>
          <a:xfrm>
            <a:off x="3923928" y="2926279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PUSH</a:t>
            </a:r>
            <a:endParaRPr lang="ko-KR" altLang="en-US" sz="14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D46AF8-3202-4A98-A9C0-5AC940172B17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4572000" y="1830245"/>
            <a:ext cx="1944215" cy="4950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16DD58-93E2-44F1-9E77-826CA68243E8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4572000" y="3257161"/>
            <a:ext cx="0" cy="4881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60E897-E5BE-4C1D-BFB4-4D282D22BD62}"/>
              </a:ext>
            </a:extLst>
          </p:cNvPr>
          <p:cNvSpPr/>
          <p:nvPr/>
        </p:nvSpPr>
        <p:spPr>
          <a:xfrm>
            <a:off x="1835696" y="2236603"/>
            <a:ext cx="1584176" cy="110234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76215F-DF83-4F58-827E-533AC3E29DD6}"/>
              </a:ext>
            </a:extLst>
          </p:cNvPr>
          <p:cNvSpPr/>
          <p:nvPr/>
        </p:nvSpPr>
        <p:spPr>
          <a:xfrm>
            <a:off x="1979712" y="2325322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PULL</a:t>
            </a:r>
            <a:endParaRPr lang="ko-KR" altLang="en-US" sz="1400" b="1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38C86E8-7A34-435C-9DCA-CA4CD2919B31}"/>
              </a:ext>
            </a:extLst>
          </p:cNvPr>
          <p:cNvSpPr/>
          <p:nvPr/>
        </p:nvSpPr>
        <p:spPr>
          <a:xfrm>
            <a:off x="1979712" y="2926279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PUSH</a:t>
            </a:r>
            <a:endParaRPr lang="ko-KR" altLang="en-US" sz="1400" b="1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ADB8650-8DB1-439D-810D-115A6B7B590D}"/>
              </a:ext>
            </a:extLst>
          </p:cNvPr>
          <p:cNvSpPr/>
          <p:nvPr/>
        </p:nvSpPr>
        <p:spPr>
          <a:xfrm>
            <a:off x="5724127" y="2236603"/>
            <a:ext cx="1584176" cy="110234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</a:t>
            </a:r>
            <a:endParaRPr lang="ko-KR" altLang="en-US" sz="14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900CA7C-0BDA-4C18-82C7-59DF935E4E9B}"/>
              </a:ext>
            </a:extLst>
          </p:cNvPr>
          <p:cNvSpPr/>
          <p:nvPr/>
        </p:nvSpPr>
        <p:spPr>
          <a:xfrm>
            <a:off x="5868143" y="2325322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PULL</a:t>
            </a:r>
            <a:endParaRPr lang="ko-KR" altLang="en-US" sz="1400" b="1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87C5242-1498-44DA-89FF-8B1121F573D2}"/>
              </a:ext>
            </a:extLst>
          </p:cNvPr>
          <p:cNvSpPr/>
          <p:nvPr/>
        </p:nvSpPr>
        <p:spPr>
          <a:xfrm>
            <a:off x="5868143" y="2926279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PULL</a:t>
            </a:r>
            <a:endParaRPr lang="ko-KR" altLang="en-US" sz="1400" b="1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934F5EA-41D4-4981-8ECC-3ACE2BC606A8}"/>
              </a:ext>
            </a:extLst>
          </p:cNvPr>
          <p:cNvCxnSpPr>
            <a:cxnSpLocks/>
            <a:stCxn id="15" idx="2"/>
            <a:endCxn id="42" idx="0"/>
          </p:cNvCxnSpPr>
          <p:nvPr/>
        </p:nvCxnSpPr>
        <p:spPr>
          <a:xfrm flipH="1">
            <a:off x="2627784" y="1830245"/>
            <a:ext cx="1944216" cy="4950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2CEB20B-414D-4343-898C-E63BA6785DFB}"/>
              </a:ext>
            </a:extLst>
          </p:cNvPr>
          <p:cNvCxnSpPr>
            <a:cxnSpLocks/>
            <a:stCxn id="43" idx="2"/>
            <a:endCxn id="17" idx="0"/>
          </p:cNvCxnSpPr>
          <p:nvPr/>
        </p:nvCxnSpPr>
        <p:spPr>
          <a:xfrm>
            <a:off x="2627784" y="3257161"/>
            <a:ext cx="1944216" cy="4881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BB0A53A-3F2A-471B-8D48-DCE6FA4D07B7}"/>
              </a:ext>
            </a:extLst>
          </p:cNvPr>
          <p:cNvCxnSpPr>
            <a:cxnSpLocks/>
            <a:stCxn id="49" idx="2"/>
            <a:endCxn id="17" idx="0"/>
          </p:cNvCxnSpPr>
          <p:nvPr/>
        </p:nvCxnSpPr>
        <p:spPr>
          <a:xfrm flipH="1">
            <a:off x="4572000" y="3257161"/>
            <a:ext cx="1944215" cy="4881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6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Exclusive-Pair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23AABB-49D6-44C2-9A76-7216A5FD1833}"/>
              </a:ext>
            </a:extLst>
          </p:cNvPr>
          <p:cNvSpPr/>
          <p:nvPr/>
        </p:nvSpPr>
        <p:spPr>
          <a:xfrm>
            <a:off x="3779912" y="987574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Step 1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E8074A1-F38F-4FC3-A0A3-7984154CE178}"/>
              </a:ext>
            </a:extLst>
          </p:cNvPr>
          <p:cNvSpPr/>
          <p:nvPr/>
        </p:nvSpPr>
        <p:spPr>
          <a:xfrm>
            <a:off x="3923928" y="1304764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PAIR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61BEDB-65C2-42DD-8869-BDFFC514E18B}"/>
              </a:ext>
            </a:extLst>
          </p:cNvPr>
          <p:cNvSpPr/>
          <p:nvPr/>
        </p:nvSpPr>
        <p:spPr>
          <a:xfrm>
            <a:off x="3779912" y="3350146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Step 3</a:t>
            </a:r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370154A-4069-429D-8A2F-96ADD68F7D08}"/>
              </a:ext>
            </a:extLst>
          </p:cNvPr>
          <p:cNvSpPr/>
          <p:nvPr/>
        </p:nvSpPr>
        <p:spPr>
          <a:xfrm>
            <a:off x="3923928" y="3422154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PAIR</a:t>
            </a:r>
            <a:endParaRPr lang="ko-KR" altLang="en-US" sz="1400" b="1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0DD2417-B997-470A-95F1-3DFE19A7464F}"/>
              </a:ext>
            </a:extLst>
          </p:cNvPr>
          <p:cNvSpPr/>
          <p:nvPr/>
        </p:nvSpPr>
        <p:spPr>
          <a:xfrm>
            <a:off x="3779912" y="1977729"/>
            <a:ext cx="1584176" cy="110234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Step 2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921CDAA-60DB-4DCE-9F68-2BE3C33D7802}"/>
              </a:ext>
            </a:extLst>
          </p:cNvPr>
          <p:cNvSpPr/>
          <p:nvPr/>
        </p:nvSpPr>
        <p:spPr>
          <a:xfrm>
            <a:off x="3923928" y="2066448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PAIR</a:t>
            </a:r>
            <a:endParaRPr lang="ko-KR" altLang="en-US" sz="1400" b="1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EEFF27-E15F-413E-81DF-F08FEE7E1B8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572000" y="1635646"/>
            <a:ext cx="0" cy="4308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B6BF32-FCEF-4066-919D-89ACCE0CCF2E}"/>
              </a:ext>
            </a:extLst>
          </p:cNvPr>
          <p:cNvSpPr/>
          <p:nvPr/>
        </p:nvSpPr>
        <p:spPr>
          <a:xfrm>
            <a:off x="3923928" y="2667405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PAIR</a:t>
            </a:r>
            <a:endParaRPr lang="ko-KR" altLang="en-US" sz="1400" b="1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16DD58-93E2-44F1-9E77-826CA68243E8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4572000" y="2998287"/>
            <a:ext cx="0" cy="4238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0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Client-Side Reliability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50ED54-4F83-4576-A1AD-DF798D619E09}"/>
              </a:ext>
            </a:extLst>
          </p:cNvPr>
          <p:cNvSpPr/>
          <p:nvPr/>
        </p:nvSpPr>
        <p:spPr>
          <a:xfrm>
            <a:off x="3707904" y="1491630"/>
            <a:ext cx="1728192" cy="100811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Client</a:t>
            </a:r>
          </a:p>
          <a:p>
            <a:pPr algn="ctr"/>
            <a:r>
              <a:rPr lang="en-US" altLang="ko-KR" sz="1400" b="1"/>
              <a:t>Polling Response</a:t>
            </a:r>
            <a:endParaRPr lang="ko-KR" altLang="en-US" sz="1400" b="1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DC6AFA-9868-458F-989D-4574C855DC8B}"/>
              </a:ext>
            </a:extLst>
          </p:cNvPr>
          <p:cNvSpPr/>
          <p:nvPr/>
        </p:nvSpPr>
        <p:spPr>
          <a:xfrm>
            <a:off x="3923928" y="2096852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REQ</a:t>
            </a:r>
            <a:endParaRPr lang="ko-KR" altLang="en-US" sz="1400" b="1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41307C-DBC9-4C15-9590-B45FA52A39BC}"/>
              </a:ext>
            </a:extLst>
          </p:cNvPr>
          <p:cNvSpPr/>
          <p:nvPr/>
        </p:nvSpPr>
        <p:spPr>
          <a:xfrm>
            <a:off x="3707904" y="2931790"/>
            <a:ext cx="1728192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1EFB13F-3265-4446-BCE8-8B8319CFC6B6}"/>
              </a:ext>
            </a:extLst>
          </p:cNvPr>
          <p:cNvSpPr/>
          <p:nvPr/>
        </p:nvSpPr>
        <p:spPr>
          <a:xfrm>
            <a:off x="3923928" y="3003798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REP</a:t>
            </a:r>
            <a:endParaRPr lang="ko-KR" altLang="en-US" sz="1400" b="1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B88137-697A-4F3F-A2A1-B6D775FCE2B2}"/>
              </a:ext>
            </a:extLst>
          </p:cNvPr>
          <p:cNvCxnSpPr>
            <a:cxnSpLocks/>
          </p:cNvCxnSpPr>
          <p:nvPr/>
        </p:nvCxnSpPr>
        <p:spPr>
          <a:xfrm>
            <a:off x="4283968" y="2427734"/>
            <a:ext cx="0" cy="5760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7A4CB-A6F8-4672-B5B5-ED0A2DFA54A2}"/>
              </a:ext>
            </a:extLst>
          </p:cNvPr>
          <p:cNvCxnSpPr>
            <a:cxnSpLocks/>
          </p:cNvCxnSpPr>
          <p:nvPr/>
        </p:nvCxnSpPr>
        <p:spPr>
          <a:xfrm>
            <a:off x="4860032" y="2427734"/>
            <a:ext cx="0" cy="57606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7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98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32065</TotalTime>
  <Words>71</Words>
  <Application>Microsoft Office PowerPoint</Application>
  <PresentationFormat>화면 슬라이드 쇼(16:9)</PresentationFormat>
  <Paragraphs>64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Request-reply Sync</vt:lpstr>
      <vt:lpstr>Request-reply Async</vt:lpstr>
      <vt:lpstr>Pub-sub</vt:lpstr>
      <vt:lpstr>Push-pull</vt:lpstr>
      <vt:lpstr>Exclusive-Pair</vt:lpstr>
      <vt:lpstr>Client-Side Reliability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4856</cp:revision>
  <dcterms:created xsi:type="dcterms:W3CDTF">2006-10-05T04:04:58Z</dcterms:created>
  <dcterms:modified xsi:type="dcterms:W3CDTF">2020-02-27T13:35:11Z</dcterms:modified>
</cp:coreProperties>
</file>