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5" r:id="rId2"/>
    <p:sldId id="389" r:id="rId3"/>
    <p:sldId id="390" r:id="rId4"/>
    <p:sldId id="380" r:id="rId5"/>
    <p:sldId id="391" r:id="rId6"/>
    <p:sldId id="392" r:id="rId7"/>
    <p:sldId id="393" r:id="rId8"/>
    <p:sldId id="387" r:id="rId9"/>
    <p:sldId id="388" r:id="rId10"/>
    <p:sldId id="386" r:id="rId11"/>
    <p:sldId id="367" r:id="rId12"/>
    <p:sldId id="383" r:id="rId13"/>
    <p:sldId id="369" r:id="rId14"/>
    <p:sldId id="370" r:id="rId15"/>
    <p:sldId id="371" r:id="rId16"/>
    <p:sldId id="373" r:id="rId17"/>
    <p:sldId id="377" r:id="rId18"/>
    <p:sldId id="376" r:id="rId19"/>
    <p:sldId id="379" r:id="rId20"/>
    <p:sldId id="378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15" autoAdjust="0"/>
    <p:restoredTop sz="81275" autoAdjust="0"/>
  </p:normalViewPr>
  <p:slideViewPr>
    <p:cSldViewPr>
      <p:cViewPr>
        <p:scale>
          <a:sx n="200" d="100"/>
          <a:sy n="200" d="100"/>
        </p:scale>
        <p:origin x="272" y="17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97" idx="1"/>
            <a:endCxn id="168" idx="1"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4931575" y="3237707"/>
            <a:ext cx="358450" cy="23067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3957411" y="953502"/>
            <a:ext cx="5007075" cy="3616819"/>
          </a:xfrm>
          <a:prstGeom prst="bentConnector3">
            <a:avLst>
              <a:gd name="adj1" fmla="val -18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endCxn id="286" idx="0"/>
          </p:cNvCxnSpPr>
          <p:nvPr/>
        </p:nvCxnSpPr>
        <p:spPr>
          <a:xfrm>
            <a:off x="6585075" y="620235"/>
            <a:ext cx="1842296" cy="62397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1634509" y="1704052"/>
            <a:ext cx="2322902" cy="4786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5291A6-D904-AE45-A734-30CB926CCE42}"/>
              </a:ext>
            </a:extLst>
          </p:cNvPr>
          <p:cNvCxnSpPr>
            <a:cxnSpLocks/>
            <a:stCxn id="286" idx="2"/>
            <a:endCxn id="451" idx="0"/>
          </p:cNvCxnSpPr>
          <p:nvPr/>
        </p:nvCxnSpPr>
        <p:spPr>
          <a:xfrm flipH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FB1CE6A-20F3-6443-8202-45AA57EF44B5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3896734-F6B5-BA43-AEE3-64AFCB5F69B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6585075" y="3182563"/>
            <a:ext cx="1842296" cy="613323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F9E714D8-4472-5E4A-B40D-E2F35236598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634509" y="2182661"/>
            <a:ext cx="2322902" cy="5281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0AFE24F-50FA-D64D-B8D4-3D5DA593DE3F}"/>
              </a:ext>
            </a:extLst>
          </p:cNvPr>
          <p:cNvCxnSpPr>
            <a:cxnSpLocks/>
            <a:stCxn id="97" idx="3"/>
            <a:endCxn id="231" idx="0"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BCA0BFCF-F935-9F46-9320-042E4C55F811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E6E4D0E1-743B-864A-87B3-B2026C987981}"/>
              </a:ext>
            </a:extLst>
          </p:cNvPr>
          <p:cNvCxnSpPr>
            <a:cxnSpLocks/>
            <a:stCxn id="97" idx="3"/>
            <a:endCxn id="230" idx="2"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6">
            <a:extLst>
              <a:ext uri="{FF2B5EF4-FFF2-40B4-BE49-F238E27FC236}">
                <a16:creationId xmlns:a16="http://schemas.microsoft.com/office/drawing/2014/main" id="{C3ED5895-394E-644E-89E7-7EE488B85775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920BB10-5643-474A-8D24-8B8AFEC97898}"/>
              </a:ext>
            </a:extLst>
          </p:cNvPr>
          <p:cNvCxnSpPr>
            <a:cxnSpLocks/>
            <a:stCxn id="97" idx="2"/>
            <a:endCxn id="113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6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851920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2095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3598453" cy="186251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457822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629571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5830999" y="3708369"/>
            <a:ext cx="438177" cy="12857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5407223" y="959478"/>
            <a:ext cx="2329865" cy="3610843"/>
          </a:xfrm>
          <a:prstGeom prst="bentConnector3">
            <a:avLst>
              <a:gd name="adj1" fmla="val -572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11293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9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DefaultRunLauncher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C1424-013B-4440-9EE8-B39BE884D22A}"/>
              </a:ext>
            </a:extLst>
          </p:cNvPr>
          <p:cNvGrpSpPr/>
          <p:nvPr/>
        </p:nvGrpSpPr>
        <p:grpSpPr>
          <a:xfrm>
            <a:off x="2584356" y="1275606"/>
            <a:ext cx="1555591" cy="2807564"/>
            <a:chOff x="2584356" y="1275606"/>
            <a:chExt cx="1987644" cy="2807564"/>
          </a:xfrm>
        </p:grpSpPr>
        <p:sp>
          <p:nvSpPr>
            <p:cNvPr id="38" name="사각형: 둥근 모서리 14">
              <a:extLst>
                <a:ext uri="{FF2B5EF4-FFF2-40B4-BE49-F238E27FC236}">
                  <a16:creationId xmlns:a16="http://schemas.microsoft.com/office/drawing/2014/main" id="{1321D0CF-CBC0-6D40-82C0-D5429771D1F4}"/>
                </a:ext>
              </a:extLst>
            </p:cNvPr>
            <p:cNvSpPr/>
            <p:nvPr/>
          </p:nvSpPr>
          <p:spPr>
            <a:xfrm>
              <a:off x="2584356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2771800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42" name="사각형: 둥근 모서리 14">
              <a:extLst>
                <a:ext uri="{FF2B5EF4-FFF2-40B4-BE49-F238E27FC236}">
                  <a16:creationId xmlns:a16="http://schemas.microsoft.com/office/drawing/2014/main" id="{2F584085-4846-8246-A40A-8713772DF052}"/>
                </a:ext>
              </a:extLst>
            </p:cNvPr>
            <p:cNvSpPr/>
            <p:nvPr/>
          </p:nvSpPr>
          <p:spPr>
            <a:xfrm>
              <a:off x="2584356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3" name="사각형: 둥근 모서리 14">
              <a:extLst>
                <a:ext uri="{FF2B5EF4-FFF2-40B4-BE49-F238E27FC236}">
                  <a16:creationId xmlns:a16="http://schemas.microsoft.com/office/drawing/2014/main" id="{B58936DE-F3D8-EE44-9B7A-E8C6E3FC3EB8}"/>
                </a:ext>
              </a:extLst>
            </p:cNvPr>
            <p:cNvSpPr/>
            <p:nvPr/>
          </p:nvSpPr>
          <p:spPr>
            <a:xfrm>
              <a:off x="2771800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47" name="사각형: 둥근 모서리 14">
              <a:extLst>
                <a:ext uri="{FF2B5EF4-FFF2-40B4-BE49-F238E27FC236}">
                  <a16:creationId xmlns:a16="http://schemas.microsoft.com/office/drawing/2014/main" id="{75F98B38-D8C3-1F42-8CA6-434F171171C8}"/>
                </a:ext>
              </a:extLst>
            </p:cNvPr>
            <p:cNvSpPr/>
            <p:nvPr/>
          </p:nvSpPr>
          <p:spPr>
            <a:xfrm>
              <a:off x="2584356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8" name="사각형: 둥근 모서리 14">
              <a:extLst>
                <a:ext uri="{FF2B5EF4-FFF2-40B4-BE49-F238E27FC236}">
                  <a16:creationId xmlns:a16="http://schemas.microsoft.com/office/drawing/2014/main" id="{A538D4C9-FC00-0C48-A0D4-D698534B9A94}"/>
                </a:ext>
              </a:extLst>
            </p:cNvPr>
            <p:cNvSpPr/>
            <p:nvPr/>
          </p:nvSpPr>
          <p:spPr>
            <a:xfrm>
              <a:off x="2771800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81FCD-C4F3-6D41-9271-A4CD97A49D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619672" y="1671650"/>
            <a:ext cx="964684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964684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1619672" y="2235046"/>
            <a:ext cx="964684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08C98147-519A-6547-BAB5-AAF49F4467EA}"/>
              </a:ext>
            </a:extLst>
          </p:cNvPr>
          <p:cNvSpPr/>
          <p:nvPr/>
        </p:nvSpPr>
        <p:spPr>
          <a:xfrm>
            <a:off x="1525950" y="12713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Fork job</a:t>
            </a:r>
          </a:p>
          <a:p>
            <a:pPr algn="ctr"/>
            <a:r>
              <a:rPr lang="en-US" altLang="ko-KR" sz="1000" i="1"/>
              <a:t>process</a:t>
            </a:r>
          </a:p>
        </p:txBody>
      </p: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36C97316-66B0-6042-9B25-B2D5391F52A1}"/>
              </a:ext>
            </a:extLst>
          </p:cNvPr>
          <p:cNvSpPr/>
          <p:nvPr/>
        </p:nvSpPr>
        <p:spPr>
          <a:xfrm>
            <a:off x="2555773" y="70927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processes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24000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32C1F9-77B2-C949-B52A-09D648EE2E0D}"/>
              </a:ext>
            </a:extLst>
          </p:cNvPr>
          <p:cNvGrpSpPr/>
          <p:nvPr/>
        </p:nvGrpSpPr>
        <p:grpSpPr>
          <a:xfrm>
            <a:off x="4867714" y="1275606"/>
            <a:ext cx="1555590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63958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4839063" y="70595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30286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CeleryK8sRunLauncher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Broker (Queue)</a:t>
            </a:r>
            <a:r>
              <a:rPr lang="ko-KR" altLang="en-US" sz="1200"/>
              <a:t> </a:t>
            </a:r>
            <a:r>
              <a:rPr lang="en-US" altLang="ko-KR" sz="1200"/>
              <a:t>/</a:t>
            </a:r>
            <a:r>
              <a:rPr lang="ko-KR" altLang="en-US" sz="1200"/>
              <a:t> </a:t>
            </a:r>
            <a:r>
              <a:rPr lang="en-US" altLang="ko-KR" sz="1200"/>
              <a:t>Redis,</a:t>
            </a:r>
            <a:r>
              <a:rPr lang="ko-KR" altLang="en-US" sz="1200"/>
              <a:t> </a:t>
            </a:r>
            <a:r>
              <a:rPr lang="en-US" altLang="ko-KR" sz="1200"/>
              <a:t>RabbitMQ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3A77F-591C-174E-B163-7A2029C6C6FB}"/>
              </a:ext>
            </a:extLst>
          </p:cNvPr>
          <p:cNvGrpSpPr/>
          <p:nvPr/>
        </p:nvGrpSpPr>
        <p:grpSpPr>
          <a:xfrm>
            <a:off x="4867714" y="1275606"/>
            <a:ext cx="1555589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812592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Queue</a:t>
            </a:r>
            <a:r>
              <a:rPr lang="ko-KR" altLang="en-US" sz="1000" i="1"/>
              <a:t> </a:t>
            </a:r>
            <a:r>
              <a:rPr lang="en-US" altLang="ko-KR" sz="1000" i="1"/>
              <a:t>job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Dequeue &amp; execute job</a:t>
            </a: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1ACA812-DB89-FF45-A4FB-9990502AC4AB}"/>
              </a:ext>
            </a:extLst>
          </p:cNvPr>
          <p:cNvSpPr/>
          <p:nvPr/>
        </p:nvSpPr>
        <p:spPr>
          <a:xfrm>
            <a:off x="4839130" y="814805"/>
            <a:ext cx="1612756" cy="4572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Worker job pods are created statically</a:t>
            </a:r>
          </a:p>
        </p:txBody>
      </p:sp>
    </p:spTree>
    <p:extLst>
      <p:ext uri="{BB962C8B-B14F-4D97-AF65-F5344CB8AC3E}">
        <p14:creationId xmlns:p14="http://schemas.microsoft.com/office/powerpoint/2010/main" val="240247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in_process_executor</a:t>
            </a:r>
            <a:endParaRPr lang="ko-KR" altLang="en-US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1321D0CF-CBC0-6D40-82C0-D5429771D1F4}"/>
              </a:ext>
            </a:extLst>
          </p:cNvPr>
          <p:cNvSpPr/>
          <p:nvPr/>
        </p:nvSpPr>
        <p:spPr>
          <a:xfrm>
            <a:off x="1979712" y="1563638"/>
            <a:ext cx="5400600" cy="1656184"/>
          </a:xfrm>
          <a:prstGeom prst="roundRect">
            <a:avLst>
              <a:gd name="adj" fmla="val 105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Processor</a:t>
            </a:r>
            <a:endParaRPr lang="ko-KR" alt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4557EC-7D69-5041-BC73-CB63947FF389}"/>
              </a:ext>
            </a:extLst>
          </p:cNvPr>
          <p:cNvGrpSpPr/>
          <p:nvPr/>
        </p:nvGrpSpPr>
        <p:grpSpPr>
          <a:xfrm>
            <a:off x="2174580" y="1671650"/>
            <a:ext cx="5010864" cy="1169022"/>
            <a:chOff x="943020" y="1744286"/>
            <a:chExt cx="5010864" cy="1169022"/>
          </a:xfrm>
        </p:grpSpPr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943020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</a:t>
              </a:r>
              <a:endParaRPr lang="ko-KR" altLang="en-US" sz="1200"/>
            </a:p>
          </p:txBody>
        </p:sp>
        <p:sp>
          <p:nvSpPr>
            <p:cNvPr id="22" name="사각형: 둥근 모서리 14">
              <a:extLst>
                <a:ext uri="{FF2B5EF4-FFF2-40B4-BE49-F238E27FC236}">
                  <a16:creationId xmlns:a16="http://schemas.microsoft.com/office/drawing/2014/main" id="{7039D52A-F7B9-054D-9626-58E234908582}"/>
                </a:ext>
              </a:extLst>
            </p:cNvPr>
            <p:cNvSpPr/>
            <p:nvPr/>
          </p:nvSpPr>
          <p:spPr>
            <a:xfrm>
              <a:off x="2267744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161995E-05A2-E84D-B6F3-DEF7EBDCD712}"/>
                </a:ext>
              </a:extLst>
            </p:cNvPr>
            <p:cNvSpPr/>
            <p:nvPr/>
          </p:nvSpPr>
          <p:spPr>
            <a:xfrm>
              <a:off x="2267744" y="25895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DC9265D3-4455-6C49-8FD4-39765CF0260C}"/>
                </a:ext>
              </a:extLst>
            </p:cNvPr>
            <p:cNvSpPr/>
            <p:nvPr/>
          </p:nvSpPr>
          <p:spPr>
            <a:xfrm>
              <a:off x="3592468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703DBCA3-B8F5-774E-8E16-7655B8E4B5C5}"/>
                </a:ext>
              </a:extLst>
            </p:cNvPr>
            <p:cNvSpPr/>
            <p:nvPr/>
          </p:nvSpPr>
          <p:spPr>
            <a:xfrm>
              <a:off x="4917192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21127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211272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535996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860720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535996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multiprocess_executor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244784" y="2752202"/>
            <a:ext cx="174304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asset/op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276546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k8s_job_executor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309926" y="275220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86256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 multiprocess_executor 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14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18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751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664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795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342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456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568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08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12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126"/>
            <a:ext cx="864095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867713" y="1995686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867713" y="3003424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867713" y="4011162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1730"/>
            <a:ext cx="864095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126"/>
            <a:ext cx="864095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5966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7992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03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627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627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854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854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0803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0803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63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63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BF68EBD0-29E5-3E47-9CB3-4856D14BBA96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2FACE4-1D3B-2647-B9E6-4F492FE852B4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BDE40B-9EBB-834A-8B61-EF9C0AD3B154}"/>
              </a:ext>
            </a:extLst>
          </p:cNvPr>
          <p:cNvCxnSpPr>
            <a:cxnSpLocks/>
            <a:stCxn id="73" idx="0"/>
            <a:endCxn id="451" idx="2"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E66FF2-DE63-B64C-A151-5D5FBABD3079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5BDE2759-B0FE-0A42-87F8-B90FAC45AE2D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5257B2F7-8D0A-6F4B-9A20-AC1641630A03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2" name="Picture 2" descr="사람 - 무료 사회적인개 아이콘">
            <a:extLst>
              <a:ext uri="{FF2B5EF4-FFF2-40B4-BE49-F238E27FC236}">
                <a16:creationId xmlns:a16="http://schemas.microsoft.com/office/drawing/2014/main" id="{9F67BAE9-D1D3-7442-A25B-4F85C643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E558C2B-25A5-614F-824F-D140C33CBB2B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AE0782-AA8E-444E-B794-579EED54EEA3}"/>
              </a:ext>
            </a:extLst>
          </p:cNvPr>
          <p:cNvCxnSpPr>
            <a:cxnSpLocks/>
            <a:stCxn id="87" idx="2"/>
            <a:endCxn id="80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6">
            <a:extLst>
              <a:ext uri="{FF2B5EF4-FFF2-40B4-BE49-F238E27FC236}">
                <a16:creationId xmlns:a16="http://schemas.microsoft.com/office/drawing/2014/main" id="{0EF7600A-0833-B249-B129-DE314E4E475B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사각형: 둥근 모서리 6">
            <a:extLst>
              <a:ext uri="{FF2B5EF4-FFF2-40B4-BE49-F238E27FC236}">
                <a16:creationId xmlns:a16="http://schemas.microsoft.com/office/drawing/2014/main" id="{45787E25-A6AC-8D4C-BBA7-13A77486C69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6F63BC-100A-B943-A3DE-76DAE47300AA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FE8EA47E-8FD3-D940-BBFC-6696DE6A152D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387AD23F-F35F-B74A-888A-306D9A5A602A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9CB8A4C2-98E5-F743-B20E-DF86832A686C}"/>
              </a:ext>
            </a:extLst>
          </p:cNvPr>
          <p:cNvCxnSpPr>
            <a:cxnSpLocks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BE3523D-997F-4843-A0EF-3DD63DC0A72D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634509" y="1146972"/>
            <a:ext cx="2322903" cy="10356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C37BC6D-4488-F845-B087-1F9CB9FBEDE6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634509" y="2182661"/>
            <a:ext cx="2322904" cy="10968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3D703A5-93A2-F64F-9233-217C60366B23}"/>
              </a:ext>
            </a:extLst>
          </p:cNvPr>
          <p:cNvCxnSpPr>
            <a:cxnSpLocks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90D4871E-90F4-6D4D-97C0-F53329B0262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1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</a:t>
            </a:r>
            <a:br>
              <a:rPr lang="en-US" altLang="ko-KR"/>
            </a:br>
            <a:r>
              <a:rPr lang="en-US" altLang="ko-KR"/>
              <a:t>k8s_job_executor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88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937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8263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7393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8703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4172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5313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6434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830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874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874"/>
            <a:ext cx="949299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952917" y="1996434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952917" y="3004172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952917" y="4011910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2478"/>
            <a:ext cx="949299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874"/>
            <a:ext cx="949299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604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80668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786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BD6CEB-A6DA-CA4F-BC61-2D626B7B1CF0}"/>
              </a:ext>
            </a:extLst>
          </p:cNvPr>
          <p:cNvCxnSpPr>
            <a:cxnSpLocks/>
            <a:stCxn id="26" idx="2"/>
            <a:endCxn id="42" idx="3"/>
          </p:cNvCxnSpPr>
          <p:nvPr/>
        </p:nvCxnSpPr>
        <p:spPr>
          <a:xfrm flipH="1">
            <a:off x="4003618" y="2423412"/>
            <a:ext cx="1509669" cy="5324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797F1F-4294-1642-B039-9DCC85DDDD03}"/>
              </a:ext>
            </a:extLst>
          </p:cNvPr>
          <p:cNvCxnSpPr>
            <a:cxnSpLocks/>
            <a:stCxn id="29" idx="0"/>
            <a:endCxn id="42" idx="3"/>
          </p:cNvCxnSpPr>
          <p:nvPr/>
        </p:nvCxnSpPr>
        <p:spPr>
          <a:xfrm flipH="1" flipV="1">
            <a:off x="4003618" y="2955874"/>
            <a:ext cx="1509669" cy="1515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6465F-C1F6-4F4A-8EBB-FAF0DA907902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H="1" flipV="1">
            <a:off x="4003618" y="2955874"/>
            <a:ext cx="1509669" cy="11592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7027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7027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928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928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155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155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64AA7D46-29DB-FC44-9C38-AC601C09A4EC}"/>
              </a:ext>
            </a:extLst>
          </p:cNvPr>
          <p:cNvSpPr/>
          <p:nvPr/>
        </p:nvSpPr>
        <p:spPr>
          <a:xfrm>
            <a:off x="2961764" y="3634430"/>
            <a:ext cx="172062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rgbClr val="C00000"/>
                </a:solidFill>
              </a:rPr>
              <a:t>Dynamically create asset/op pods whenever asset/op executed</a:t>
            </a:r>
          </a:p>
        </p:txBody>
      </p:sp>
      <p:sp>
        <p:nvSpPr>
          <p:cNvPr id="83" name="사각형: 둥근 모서리 14">
            <a:extLst>
              <a:ext uri="{FF2B5EF4-FFF2-40B4-BE49-F238E27FC236}">
                <a16:creationId xmlns:a16="http://schemas.microsoft.com/office/drawing/2014/main" id="{A9D0AB36-2ED7-6942-8ECB-BB6D10EE9467}"/>
              </a:ext>
            </a:extLst>
          </p:cNvPr>
          <p:cNvSpPr/>
          <p:nvPr/>
        </p:nvSpPr>
        <p:spPr>
          <a:xfrm>
            <a:off x="6148784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4" name="사각형: 둥근 모서리 14">
            <a:extLst>
              <a:ext uri="{FF2B5EF4-FFF2-40B4-BE49-F238E27FC236}">
                <a16:creationId xmlns:a16="http://schemas.microsoft.com/office/drawing/2014/main" id="{8DED99F1-A658-624A-AC14-14D369108466}"/>
              </a:ext>
            </a:extLst>
          </p:cNvPr>
          <p:cNvSpPr/>
          <p:nvPr/>
        </p:nvSpPr>
        <p:spPr>
          <a:xfrm>
            <a:off x="6148784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5" name="사각형: 둥근 모서리 14">
            <a:extLst>
              <a:ext uri="{FF2B5EF4-FFF2-40B4-BE49-F238E27FC236}">
                <a16:creationId xmlns:a16="http://schemas.microsoft.com/office/drawing/2014/main" id="{2D4976DB-6392-CD41-97FB-11D1BC8F6165}"/>
              </a:ext>
            </a:extLst>
          </p:cNvPr>
          <p:cNvSpPr/>
          <p:nvPr/>
        </p:nvSpPr>
        <p:spPr>
          <a:xfrm>
            <a:off x="6148784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6" name="사각형: 둥근 모서리 14">
            <a:extLst>
              <a:ext uri="{FF2B5EF4-FFF2-40B4-BE49-F238E27FC236}">
                <a16:creationId xmlns:a16="http://schemas.microsoft.com/office/drawing/2014/main" id="{63A3EBC4-5817-204D-9EB2-7321B5DB9870}"/>
              </a:ext>
            </a:extLst>
          </p:cNvPr>
          <p:cNvSpPr/>
          <p:nvPr/>
        </p:nvSpPr>
        <p:spPr>
          <a:xfrm>
            <a:off x="7335710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7" name="사각형: 둥근 모서리 14">
            <a:extLst>
              <a:ext uri="{FF2B5EF4-FFF2-40B4-BE49-F238E27FC236}">
                <a16:creationId xmlns:a16="http://schemas.microsoft.com/office/drawing/2014/main" id="{8539BCD4-7318-FC40-BBD0-39A3F94AC693}"/>
              </a:ext>
            </a:extLst>
          </p:cNvPr>
          <p:cNvSpPr/>
          <p:nvPr/>
        </p:nvSpPr>
        <p:spPr>
          <a:xfrm>
            <a:off x="7335710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8" name="사각형: 둥근 모서리 14">
            <a:extLst>
              <a:ext uri="{FF2B5EF4-FFF2-40B4-BE49-F238E27FC236}">
                <a16:creationId xmlns:a16="http://schemas.microsoft.com/office/drawing/2014/main" id="{6ADDD287-EB6A-2A40-A3E7-301D30B1BF16}"/>
              </a:ext>
            </a:extLst>
          </p:cNvPr>
          <p:cNvSpPr/>
          <p:nvPr/>
        </p:nvSpPr>
        <p:spPr>
          <a:xfrm>
            <a:off x="7335710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264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71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1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983482" y="1904883"/>
            <a:ext cx="893694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1634509" y="494571"/>
            <a:ext cx="343849" cy="16880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1634509" y="2182661"/>
            <a:ext cx="343848" cy="17375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2877176" y="2177053"/>
            <a:ext cx="37882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7A6CA375-9D65-674E-94EE-2B24A18B9DDB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B6AC15-E7F5-0345-85CF-60CCBC188D99}"/>
              </a:ext>
            </a:extLst>
          </p:cNvPr>
          <p:cNvCxnSpPr>
            <a:cxnSpLocks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2E79F7-8622-DD4F-BE47-A8D75C17CAFF}"/>
              </a:ext>
            </a:extLst>
          </p:cNvPr>
          <p:cNvCxnSpPr>
            <a:cxnSpLocks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E25296-00B8-8643-8275-A6AF8A88EBBA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C4D9FB22-7F55-894E-9F07-3B46C8CB2CFF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1A18BF14-054D-B346-81AF-B24A907CCC9A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7" name="Picture 2" descr="사람 - 무료 사회적인개 아이콘">
            <a:extLst>
              <a:ext uri="{FF2B5EF4-FFF2-40B4-BE49-F238E27FC236}">
                <a16:creationId xmlns:a16="http://schemas.microsoft.com/office/drawing/2014/main" id="{6EF525F6-F7E5-274E-B268-E54DEEAF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E551DEB-BDA0-4549-8CBA-A395E8203168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40C8DC-89F0-E046-AC3C-BBE6A2D93D99}"/>
              </a:ext>
            </a:extLst>
          </p:cNvPr>
          <p:cNvCxnSpPr>
            <a:cxnSpLocks/>
            <a:stCxn id="89" idx="2"/>
            <a:endCxn id="81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6">
            <a:extLst>
              <a:ext uri="{FF2B5EF4-FFF2-40B4-BE49-F238E27FC236}">
                <a16:creationId xmlns:a16="http://schemas.microsoft.com/office/drawing/2014/main" id="{001AC406-AAD8-BB47-BF3A-D4B887F4947D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BA713EF8-7802-DF49-A6FC-89F2F36E5EB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AC069C-1F5D-D742-B8C9-844C56CE047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3CC91C4D-179E-F84A-A6EC-D270C7A02B5F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6" name="사각형: 둥근 모서리 6">
            <a:extLst>
              <a:ext uri="{FF2B5EF4-FFF2-40B4-BE49-F238E27FC236}">
                <a16:creationId xmlns:a16="http://schemas.microsoft.com/office/drawing/2014/main" id="{4C37BE35-E9B6-5648-AD06-C626A9021913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66EE2C22-9071-5C41-9ED4-4F9E381D90A3}"/>
              </a:ext>
            </a:extLst>
          </p:cNvPr>
          <p:cNvSpPr/>
          <p:nvPr/>
        </p:nvSpPr>
        <p:spPr>
          <a:xfrm>
            <a:off x="1985372" y="122088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09" name="사각형: 둥근 모서리 6">
            <a:extLst>
              <a:ext uri="{FF2B5EF4-FFF2-40B4-BE49-F238E27FC236}">
                <a16:creationId xmlns:a16="http://schemas.microsoft.com/office/drawing/2014/main" id="{D662E0EC-84E3-CA46-B1F4-BD527C780FD9}"/>
              </a:ext>
            </a:extLst>
          </p:cNvPr>
          <p:cNvSpPr/>
          <p:nvPr/>
        </p:nvSpPr>
        <p:spPr>
          <a:xfrm>
            <a:off x="1983482" y="275788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374D08C-8C90-D443-BD9D-89B9590BBDC0}"/>
              </a:ext>
            </a:extLst>
          </p:cNvPr>
          <p:cNvCxnSpPr>
            <a:cxnSpLocks/>
            <a:stCxn id="91" idx="3"/>
            <a:endCxn id="107" idx="1"/>
          </p:cNvCxnSpPr>
          <p:nvPr/>
        </p:nvCxnSpPr>
        <p:spPr>
          <a:xfrm flipV="1">
            <a:off x="1634509" y="1410825"/>
            <a:ext cx="350863" cy="7718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09B60C04-DEC1-284F-8F2A-301BA0A33364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1634509" y="2182661"/>
            <a:ext cx="348973" cy="7651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37E5EC62-64F9-2648-B21A-CFA635079300}"/>
              </a:ext>
            </a:extLst>
          </p:cNvPr>
          <p:cNvCxnSpPr>
            <a:cxnSpLocks/>
            <a:stCxn id="109" idx="0"/>
            <a:endCxn id="97" idx="2"/>
          </p:cNvCxnSpPr>
          <p:nvPr/>
        </p:nvCxnSpPr>
        <p:spPr>
          <a:xfrm rot="5400000" flipH="1" flipV="1">
            <a:off x="2189758" y="2517311"/>
            <a:ext cx="297115" cy="18402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D5D7800F-DCF1-6949-BEE0-4A35E7313736}"/>
              </a:ext>
            </a:extLst>
          </p:cNvPr>
          <p:cNvCxnSpPr>
            <a:cxnSpLocks/>
            <a:stCxn id="107" idx="2"/>
            <a:endCxn id="97" idx="0"/>
          </p:cNvCxnSpPr>
          <p:nvPr/>
        </p:nvCxnSpPr>
        <p:spPr>
          <a:xfrm rot="16200000" flipH="1">
            <a:off x="2187203" y="1661757"/>
            <a:ext cx="304114" cy="1821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27" idx="1"/>
            <a:endCxn id="168" idx="1"/>
          </p:cNvCxnSpPr>
          <p:nvPr/>
        </p:nvCxnSpPr>
        <p:spPr>
          <a:xfrm rot="10800000" flipH="1" flipV="1">
            <a:off x="253467" y="1618317"/>
            <a:ext cx="3166402" cy="2952003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29" idx="1"/>
            <a:endCxn id="168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98911" y="3905043"/>
            <a:ext cx="358450" cy="9721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292083" y="953502"/>
            <a:ext cx="3672403" cy="3616819"/>
          </a:xfrm>
          <a:prstGeom prst="bentConnector3">
            <a:avLst>
              <a:gd name="adj1" fmla="val -27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230" idx="0"/>
            <a:endCxn id="107" idx="1"/>
          </p:cNvCxnSpPr>
          <p:nvPr/>
        </p:nvCxnSpPr>
        <p:spPr>
          <a:xfrm rot="5400000" flipH="1" flipV="1">
            <a:off x="2783879" y="546685"/>
            <a:ext cx="373195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231" idx="2"/>
            <a:endCxn id="133" idx="1"/>
          </p:cNvCxnSpPr>
          <p:nvPr/>
        </p:nvCxnSpPr>
        <p:spPr>
          <a:xfrm rot="16200000" flipH="1">
            <a:off x="2761819" y="2659247"/>
            <a:ext cx="417315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stCxn id="286" idx="0"/>
          </p:cNvCxnSpPr>
          <p:nvPr/>
        </p:nvCxnSpPr>
        <p:spPr>
          <a:xfrm rot="16200000" flipV="1">
            <a:off x="7183993" y="833"/>
            <a:ext cx="644461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43446232-6274-744D-B77A-EF2BAAEB9A61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7199267" y="2568371"/>
            <a:ext cx="613912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E5CBC00-5F6D-D345-A674-4434702ECC59}"/>
              </a:ext>
            </a:extLst>
          </p:cNvPr>
          <p:cNvCxnSpPr>
            <a:cxnSpLocks/>
            <a:stCxn id="229" idx="3"/>
            <a:endCxn id="23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45" idx="1"/>
          </p:cNvCxnSpPr>
          <p:nvPr/>
        </p:nvCxnSpPr>
        <p:spPr>
          <a:xfrm rot="10800000" flipH="1" flipV="1">
            <a:off x="253467" y="1618318"/>
            <a:ext cx="3598450" cy="2955040"/>
          </a:xfrm>
          <a:prstGeom prst="bentConnector3">
            <a:avLst>
              <a:gd name="adj1" fmla="val -309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47" idx="1"/>
            <a:endCxn id="115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115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150" idx="0"/>
            <a:endCxn id="104" idx="1"/>
          </p:cNvCxnSpPr>
          <p:nvPr/>
        </p:nvCxnSpPr>
        <p:spPr>
          <a:xfrm rot="5400000" flipH="1" flipV="1">
            <a:off x="2850993" y="483097"/>
            <a:ext cx="369669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151" idx="2"/>
            <a:endCxn id="132" idx="1"/>
          </p:cNvCxnSpPr>
          <p:nvPr/>
        </p:nvCxnSpPr>
        <p:spPr>
          <a:xfrm rot="16200000" flipH="1">
            <a:off x="2823083" y="2597983"/>
            <a:ext cx="425489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6">
            <a:extLst>
              <a:ext uri="{FF2B5EF4-FFF2-40B4-BE49-F238E27FC236}">
                <a16:creationId xmlns:a16="http://schemas.microsoft.com/office/drawing/2014/main" id="{6C853BAE-C6C1-244D-A65A-5CE3E774D100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9366861-84B8-9841-99D9-8416F7F052FE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5D4F390-A35F-2B4C-96A7-923C1348DA4D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64C179-9EA3-214D-B9B8-64B35144EA78}"/>
              </a:ext>
            </a:extLst>
          </p:cNvPr>
          <p:cNvCxnSpPr>
            <a:cxnSpLocks/>
            <a:stCxn id="159" idx="2"/>
            <a:endCxn id="145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9192198-C3FF-474E-9A41-830797D41C2B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사각형: 둥근 모서리 6">
            <a:extLst>
              <a:ext uri="{FF2B5EF4-FFF2-40B4-BE49-F238E27FC236}">
                <a16:creationId xmlns:a16="http://schemas.microsoft.com/office/drawing/2014/main" id="{03FEC90D-63D5-9942-9413-4EE2CCFE55D4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549C5C98-5E8F-1A47-B9BA-67CA30C3766A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D17A69A3-4BBA-5841-BC00-A01A2BBE1F8C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2FFF3AA5-C263-0349-892C-E03ED0EA6AB8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158" name="Picture 2" descr="사람 - 무료 사회적인개 아이콘">
            <a:extLst>
              <a:ext uri="{FF2B5EF4-FFF2-40B4-BE49-F238E27FC236}">
                <a16:creationId xmlns:a16="http://schemas.microsoft.com/office/drawing/2014/main" id="{AF439260-349A-5941-9B31-2B6200E3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7EFA64-F359-FB4B-89A4-854C87531312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</p:spTree>
    <p:extLst>
      <p:ext uri="{BB962C8B-B14F-4D97-AF65-F5344CB8AC3E}">
        <p14:creationId xmlns:p14="http://schemas.microsoft.com/office/powerpoint/2010/main" val="19996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54" idx="1"/>
          </p:cNvCxnSpPr>
          <p:nvPr/>
        </p:nvCxnSpPr>
        <p:spPr>
          <a:xfrm rot="10800000" flipH="1" flipV="1">
            <a:off x="253467" y="1618318"/>
            <a:ext cx="3598452" cy="2952002"/>
          </a:xfrm>
          <a:prstGeom prst="bentConnector3">
            <a:avLst>
              <a:gd name="adj1" fmla="val -322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55" idx="1"/>
            <a:endCxn id="77" idx="1"/>
          </p:cNvCxnSpPr>
          <p:nvPr/>
        </p:nvCxnSpPr>
        <p:spPr>
          <a:xfrm rot="10800000" flipH="1" flipV="1">
            <a:off x="253467" y="2752387"/>
            <a:ext cx="3166402" cy="1817933"/>
          </a:xfrm>
          <a:prstGeom prst="bentConnector3">
            <a:avLst>
              <a:gd name="adj1" fmla="val -366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7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1852588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1846876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9CAC59-2F3F-8F4B-BFDD-BFCC8CC5861B}"/>
              </a:ext>
            </a:extLst>
          </p:cNvPr>
          <p:cNvCxnSpPr>
            <a:cxnSpLocks/>
            <a:stCxn id="162" idx="2"/>
            <a:endCxn id="132" idx="0"/>
          </p:cNvCxnSpPr>
          <p:nvPr/>
        </p:nvCxnSpPr>
        <p:spPr>
          <a:xfrm flipH="1">
            <a:off x="2109695" y="3044006"/>
            <a:ext cx="1662" cy="2355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E0041F-2657-EA41-9C50-1BDACD1EF142}"/>
              </a:ext>
            </a:extLst>
          </p:cNvPr>
          <p:cNvCxnSpPr>
            <a:cxnSpLocks/>
            <a:stCxn id="161" idx="0"/>
            <a:endCxn id="104" idx="2"/>
          </p:cNvCxnSpPr>
          <p:nvPr/>
        </p:nvCxnSpPr>
        <p:spPr>
          <a:xfrm flipV="1">
            <a:off x="2111358" y="1146972"/>
            <a:ext cx="4049" cy="179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838F60C6-6EBF-974A-AF98-BA44555DE06A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858482" y="1992881"/>
            <a:ext cx="1242674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378225" y="957028"/>
            <a:ext cx="477527" cy="10323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2372513" y="2363648"/>
            <a:ext cx="484611" cy="110584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3101156" y="2177053"/>
            <a:ext cx="15484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2" descr="사람 - 무료 사회적인개 아이콘">
            <a:extLst>
              <a:ext uri="{FF2B5EF4-FFF2-40B4-BE49-F238E27FC236}">
                <a16:creationId xmlns:a16="http://schemas.microsoft.com/office/drawing/2014/main" id="{90C2A2E4-0AC4-AB4A-9C1C-944D6EA2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28973188-D95B-1F42-B0C1-AEAC19CB80C9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5" name="사각형: 둥근 모서리 6">
            <a:extLst>
              <a:ext uri="{FF2B5EF4-FFF2-40B4-BE49-F238E27FC236}">
                <a16:creationId xmlns:a16="http://schemas.microsoft.com/office/drawing/2014/main" id="{DE5584A0-1BFF-DB4C-AD81-DD3F34E788EF}"/>
              </a:ext>
            </a:extLst>
          </p:cNvPr>
          <p:cNvSpPr/>
          <p:nvPr/>
        </p:nvSpPr>
        <p:spPr>
          <a:xfrm>
            <a:off x="253467" y="246076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CD6C25-7355-E848-AD72-B70853D56289}"/>
              </a:ext>
            </a:extLst>
          </p:cNvPr>
          <p:cNvCxnSpPr>
            <a:cxnSpLocks/>
            <a:stCxn id="154" idx="2"/>
            <a:endCxn id="155" idx="0"/>
          </p:cNvCxnSpPr>
          <p:nvPr/>
        </p:nvCxnSpPr>
        <p:spPr>
          <a:xfrm>
            <a:off x="771901" y="1909936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5F9F594-F1A4-0844-9530-0647EB064D8D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 flipV="1">
            <a:off x="1290336" y="2752387"/>
            <a:ext cx="2274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E6AC1B8-D605-2748-8637-C34AD853D0D8}"/>
              </a:ext>
            </a:extLst>
          </p:cNvPr>
          <p:cNvCxnSpPr>
            <a:cxnSpLocks/>
            <a:stCxn id="160" idx="2"/>
            <a:endCxn id="154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A7EC13-E957-8141-A2FD-AFD187EF939E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61" name="사각형: 둥근 모서리 6">
            <a:extLst>
              <a:ext uri="{FF2B5EF4-FFF2-40B4-BE49-F238E27FC236}">
                <a16:creationId xmlns:a16="http://schemas.microsoft.com/office/drawing/2014/main" id="{2E63B2C1-623D-6849-98A9-3320C5BFF86F}"/>
              </a:ext>
            </a:extLst>
          </p:cNvPr>
          <p:cNvSpPr/>
          <p:nvPr/>
        </p:nvSpPr>
        <p:spPr>
          <a:xfrm>
            <a:off x="1517746" y="132669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62" name="사각형: 둥근 모서리 6">
            <a:extLst>
              <a:ext uri="{FF2B5EF4-FFF2-40B4-BE49-F238E27FC236}">
                <a16:creationId xmlns:a16="http://schemas.microsoft.com/office/drawing/2014/main" id="{EB55BC8E-63D4-DA4C-B802-9CA1C3A044B0}"/>
              </a:ext>
            </a:extLst>
          </p:cNvPr>
          <p:cNvSpPr/>
          <p:nvPr/>
        </p:nvSpPr>
        <p:spPr>
          <a:xfrm>
            <a:off x="1517745" y="246076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2E6FE2D-F2BB-A347-8D43-A64F4B1DF0E0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1290336" y="1618317"/>
            <a:ext cx="227410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168" idx="3"/>
          </p:cNvCxnSpPr>
          <p:nvPr/>
        </p:nvCxnSpPr>
        <p:spPr>
          <a:xfrm rot="5400000">
            <a:off x="5693777" y="3576727"/>
            <a:ext cx="433444" cy="155374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4" idx="1"/>
          </p:cNvCxnSpPr>
          <p:nvPr/>
        </p:nvCxnSpPr>
        <p:spPr>
          <a:xfrm rot="5400000" flipH="1" flipV="1">
            <a:off x="2873283" y="460806"/>
            <a:ext cx="325088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2" idx="1"/>
          </p:cNvCxnSpPr>
          <p:nvPr/>
        </p:nvCxnSpPr>
        <p:spPr>
          <a:xfrm rot="16200000" flipH="1">
            <a:off x="2800792" y="2575693"/>
            <a:ext cx="470070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365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19683" y="3825815"/>
            <a:ext cx="358450" cy="11305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7" idx="1"/>
          </p:cNvCxnSpPr>
          <p:nvPr/>
        </p:nvCxnSpPr>
        <p:spPr>
          <a:xfrm rot="5400000" flipH="1" flipV="1">
            <a:off x="2806169" y="524394"/>
            <a:ext cx="328614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3" idx="1"/>
          </p:cNvCxnSpPr>
          <p:nvPr/>
        </p:nvCxnSpPr>
        <p:spPr>
          <a:xfrm rot="16200000" flipH="1">
            <a:off x="2739528" y="2636957"/>
            <a:ext cx="461896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156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36508</TotalTime>
  <Words>1321</Words>
  <Application>Microsoft Macintosh PowerPoint</Application>
  <PresentationFormat>On-screen Show (16:9)</PresentationFormat>
  <Paragraphs>689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CQRS</vt:lpstr>
      <vt:lpstr>CQRS</vt:lpstr>
      <vt:lpstr>CQRS</vt:lpstr>
      <vt:lpstr>PowerPoint Presentation</vt:lpstr>
      <vt:lpstr>CQRS</vt:lpstr>
      <vt:lpstr>CQRS</vt:lpstr>
      <vt:lpstr>CQRS</vt:lpstr>
      <vt:lpstr>CQRS</vt:lpstr>
      <vt:lpstr>CQRS</vt:lpstr>
      <vt:lpstr>CQRS</vt:lpstr>
      <vt:lpstr>CQRS</vt:lpstr>
      <vt:lpstr>CQRS</vt:lpstr>
      <vt:lpstr>DefaultRunLauncher</vt:lpstr>
      <vt:lpstr>K8sRunLauncher</vt:lpstr>
      <vt:lpstr>CeleryK8sRunLauncher</vt:lpstr>
      <vt:lpstr>in_process_executor</vt:lpstr>
      <vt:lpstr>multiprocess_executor</vt:lpstr>
      <vt:lpstr>k8s_job_executor</vt:lpstr>
      <vt:lpstr>K8sRunLauncher + multiprocess_executor </vt:lpstr>
      <vt:lpstr>K8sRunLauncher + k8s_job_executor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4961</cp:revision>
  <dcterms:created xsi:type="dcterms:W3CDTF">2006-10-05T04:04:58Z</dcterms:created>
  <dcterms:modified xsi:type="dcterms:W3CDTF">2025-04-06T03:09:07Z</dcterms:modified>
</cp:coreProperties>
</file>