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67" r:id="rId2"/>
    <p:sldId id="362" r:id="rId3"/>
    <p:sldId id="374" r:id="rId4"/>
    <p:sldId id="373" r:id="rId5"/>
    <p:sldId id="372" r:id="rId6"/>
    <p:sldId id="371" r:id="rId7"/>
    <p:sldId id="370" r:id="rId8"/>
    <p:sldId id="369" r:id="rId9"/>
    <p:sldId id="368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46" autoAdjust="0"/>
    <p:restoredTop sz="81275" autoAdjust="0"/>
  </p:normalViewPr>
  <p:slideViewPr>
    <p:cSldViewPr>
      <p:cViewPr>
        <p:scale>
          <a:sx n="200" d="100"/>
          <a:sy n="200" d="100"/>
        </p:scale>
        <p:origin x="448" y="176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1030801" y="3380252"/>
            <a:ext cx="2870632" cy="4184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Web Server</a:t>
            </a:r>
            <a:endParaRPr lang="ko-KR" altLang="en-US" sz="10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1031996" y="3975892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Daemon</a:t>
            </a:r>
            <a:endParaRPr lang="ko-KR" altLang="en-US" sz="10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245905" y="135072"/>
            <a:ext cx="4883178" cy="2503086"/>
          </a:xfrm>
          <a:prstGeom prst="roundRect">
            <a:avLst>
              <a:gd name="adj" fmla="val 408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Code Location </a:t>
            </a:r>
          </a:p>
          <a:p>
            <a:r>
              <a:rPr lang="en-US" altLang="ko-KR" sz="1000"/>
              <a:t>(Definitions)</a:t>
            </a:r>
            <a:endParaRPr lang="ko-KR" altLang="en-US" sz="10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362594" y="75412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2854003" y="2780112"/>
            <a:ext cx="1726862" cy="39890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Database</a:t>
            </a:r>
          </a:p>
          <a:p>
            <a:pPr algn="ctr"/>
            <a:r>
              <a:rPr lang="en-US" altLang="ko-KR" sz="10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414640" y="152662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005081" y="152662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723602" y="1664308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448190" y="193337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505792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096233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3877487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467928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434761" y="250541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505792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096233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3877487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467928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434761" y="701368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822307" y="193336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350935" y="193336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353198" y="1465853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206314" y="1529647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206314" y="1983280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105271" y="1465854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110130" y="1529647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110130" y="1983280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009087" y="1465854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271694" y="1116216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050700" y="75595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363643" y="762654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131651" y="74831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488014" y="41797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</a:t>
            </a:r>
            <a:r>
              <a:rPr lang="ko-KR" altLang="en-US" sz="1000"/>
              <a:t> </a:t>
            </a:r>
            <a:r>
              <a:rPr lang="en-US" altLang="ko-KR" sz="1000"/>
              <a:t>(Job)</a:t>
            </a:r>
            <a:endParaRPr lang="ko-KR" altLang="en-US" sz="10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493593" y="292106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 (Job)</a:t>
            </a:r>
            <a:endParaRPr lang="ko-KR" altLang="en-US" sz="10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606014" y="30587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282937" y="30587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6958629" y="306141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282937" y="361815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606014" y="5583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282937" y="5583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6958629" y="56099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282937" y="11177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414640" y="197877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005081" y="197877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808574" y="74831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131651" y="324873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808574" y="324873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5891172" y="91592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808574" y="94088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5891172" y="341633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808574" y="344130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809642" y="193755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831398" y="137229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187381" y="4786190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359130" y="4791531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208693" y="273693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498600" y="199343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Manager,</a:t>
            </a:r>
            <a:br>
              <a:rPr lang="en-US" altLang="ko-KR" sz="1000"/>
            </a:br>
            <a:r>
              <a:rPr lang="en-US" altLang="ko-KR" sz="1000"/>
              <a:t>Data Store, </a:t>
            </a:r>
            <a:br>
              <a:rPr lang="en-US" altLang="ko-KR" sz="1000"/>
            </a:br>
            <a:r>
              <a:rPr lang="en-US" altLang="ko-KR" sz="1000"/>
              <a:t>BI Tools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831398" y="293508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715476" y="199343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 Storage</a:t>
            </a:r>
            <a:endParaRPr lang="ko-KR" altLang="en-US" sz="1000"/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84" y="3910493"/>
            <a:ext cx="507922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21005" y="4377203"/>
            <a:ext cx="72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User</a:t>
            </a:r>
            <a:endParaRPr lang="en-KR" sz="10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815346" y="240178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202989" y="175713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597422" y="210512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597421" y="233638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</p:cNvCxnSpPr>
          <p:nvPr/>
        </p:nvCxnSpPr>
        <p:spPr>
          <a:xfrm flipH="1">
            <a:off x="3333858" y="-380578"/>
            <a:ext cx="311722" cy="9013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336986" y="2776039"/>
            <a:ext cx="1421381" cy="40297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Instance</a:t>
            </a:r>
          </a:p>
          <a:p>
            <a:pPr algn="ctr"/>
            <a:r>
              <a:rPr lang="en-US" altLang="ko-KR" sz="1000"/>
              <a:t>(dagster.yaml) </a:t>
            </a:r>
          </a:p>
        </p:txBody>
      </p: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579BB83F-9D47-2A4D-BB52-1C0413FD2252}"/>
              </a:ext>
            </a:extLst>
          </p:cNvPr>
          <p:cNvSpPr/>
          <p:nvPr/>
        </p:nvSpPr>
        <p:spPr>
          <a:xfrm>
            <a:off x="4242782" y="4088283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1F28098E-3621-B245-8EB3-543F18C98176}"/>
              </a:ext>
            </a:extLst>
          </p:cNvPr>
          <p:cNvSpPr/>
          <p:nvPr/>
        </p:nvSpPr>
        <p:spPr>
          <a:xfrm>
            <a:off x="4177196" y="3319929"/>
            <a:ext cx="951885" cy="1418030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07D5324F-FF30-524D-BDA8-A1C51AEAD0BA}"/>
              </a:ext>
            </a:extLst>
          </p:cNvPr>
          <p:cNvSpPr/>
          <p:nvPr/>
        </p:nvSpPr>
        <p:spPr>
          <a:xfrm>
            <a:off x="4242782" y="3414874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A53B20C9-43B1-134F-85A7-9C8AE9C2683D}"/>
              </a:ext>
            </a:extLst>
          </p:cNvPr>
          <p:cNvSpPr/>
          <p:nvPr/>
        </p:nvSpPr>
        <p:spPr>
          <a:xfrm>
            <a:off x="4305378" y="3682142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405FE74F-3635-584C-BD15-9A5FDD553E18}"/>
              </a:ext>
            </a:extLst>
          </p:cNvPr>
          <p:cNvSpPr/>
          <p:nvPr/>
        </p:nvSpPr>
        <p:spPr>
          <a:xfrm>
            <a:off x="4305378" y="4361830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C9E81BB-7494-D44F-BD92-3C5B62018FC2}"/>
              </a:ext>
            </a:extLst>
          </p:cNvPr>
          <p:cNvCxnSpPr>
            <a:cxnSpLocks/>
            <a:stCxn id="122" idx="3"/>
            <a:endCxn id="146" idx="1"/>
          </p:cNvCxnSpPr>
          <p:nvPr/>
        </p:nvCxnSpPr>
        <p:spPr>
          <a:xfrm flipV="1">
            <a:off x="5012045" y="1087558"/>
            <a:ext cx="475969" cy="27241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118EA9D-BB79-764F-B8EE-82962A1DF5DC}"/>
              </a:ext>
            </a:extLst>
          </p:cNvPr>
          <p:cNvCxnSpPr>
            <a:cxnSpLocks/>
            <a:stCxn id="123" idx="3"/>
            <a:endCxn id="173" idx="1"/>
          </p:cNvCxnSpPr>
          <p:nvPr/>
        </p:nvCxnSpPr>
        <p:spPr>
          <a:xfrm flipV="1">
            <a:off x="5012045" y="3590644"/>
            <a:ext cx="481548" cy="9007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사각형: 둥근 모서리 6">
            <a:extLst>
              <a:ext uri="{FF2B5EF4-FFF2-40B4-BE49-F238E27FC236}">
                <a16:creationId xmlns:a16="http://schemas.microsoft.com/office/drawing/2014/main" id="{9A55A779-FCC2-5C47-8A4B-CEB958F7DEAD}"/>
              </a:ext>
            </a:extLst>
          </p:cNvPr>
          <p:cNvSpPr/>
          <p:nvPr/>
        </p:nvSpPr>
        <p:spPr>
          <a:xfrm>
            <a:off x="3087241" y="3440216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6" name="사각형: 둥근 모서리 6">
            <a:extLst>
              <a:ext uri="{FF2B5EF4-FFF2-40B4-BE49-F238E27FC236}">
                <a16:creationId xmlns:a16="http://schemas.microsoft.com/office/drawing/2014/main" id="{8433B9DB-0005-0340-9997-342AB1F70351}"/>
              </a:ext>
            </a:extLst>
          </p:cNvPr>
          <p:cNvSpPr/>
          <p:nvPr/>
        </p:nvSpPr>
        <p:spPr>
          <a:xfrm>
            <a:off x="3087241" y="4038979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8" name="사각형: 둥근 모서리 6">
            <a:extLst>
              <a:ext uri="{FF2B5EF4-FFF2-40B4-BE49-F238E27FC236}">
                <a16:creationId xmlns:a16="http://schemas.microsoft.com/office/drawing/2014/main" id="{46895A69-53B5-034F-86B3-867DD8E80573}"/>
              </a:ext>
            </a:extLst>
          </p:cNvPr>
          <p:cNvSpPr/>
          <p:nvPr/>
        </p:nvSpPr>
        <p:spPr>
          <a:xfrm>
            <a:off x="1031996" y="4557847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CLI</a:t>
            </a:r>
            <a:endParaRPr lang="ko-KR" altLang="en-US" sz="1000"/>
          </a:p>
        </p:txBody>
      </p:sp>
      <p:sp>
        <p:nvSpPr>
          <p:cNvPr id="139" name="사각형: 둥근 모서리 6">
            <a:extLst>
              <a:ext uri="{FF2B5EF4-FFF2-40B4-BE49-F238E27FC236}">
                <a16:creationId xmlns:a16="http://schemas.microsoft.com/office/drawing/2014/main" id="{3D4CD322-F756-7B44-BD36-4F03D708DFAD}"/>
              </a:ext>
            </a:extLst>
          </p:cNvPr>
          <p:cNvSpPr/>
          <p:nvPr/>
        </p:nvSpPr>
        <p:spPr>
          <a:xfrm>
            <a:off x="3087241" y="4620934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1A727CE-D736-4444-98E1-0547F3AF8939}"/>
              </a:ext>
            </a:extLst>
          </p:cNvPr>
          <p:cNvCxnSpPr>
            <a:cxnSpLocks/>
            <a:stCxn id="135" idx="3"/>
            <a:endCxn id="120" idx="1"/>
          </p:cNvCxnSpPr>
          <p:nvPr/>
        </p:nvCxnSpPr>
        <p:spPr>
          <a:xfrm>
            <a:off x="3819214" y="3589488"/>
            <a:ext cx="357982" cy="4394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34DA84C6-AC26-9C49-9EEA-A6361563BF62}"/>
              </a:ext>
            </a:extLst>
          </p:cNvPr>
          <p:cNvCxnSpPr>
            <a:cxnSpLocks/>
            <a:stCxn id="139" idx="3"/>
            <a:endCxn id="120" idx="1"/>
          </p:cNvCxnSpPr>
          <p:nvPr/>
        </p:nvCxnSpPr>
        <p:spPr>
          <a:xfrm flipV="1">
            <a:off x="3819214" y="4028944"/>
            <a:ext cx="357982" cy="7412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0D755ADC-5031-AC49-A0AD-9D70450F5EAF}"/>
              </a:ext>
            </a:extLst>
          </p:cNvPr>
          <p:cNvSpPr/>
          <p:nvPr/>
        </p:nvSpPr>
        <p:spPr>
          <a:xfrm>
            <a:off x="801582" y="3319929"/>
            <a:ext cx="3265425" cy="1725712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48208986-5597-6C49-9024-FC6006EA5930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739506" y="3589488"/>
            <a:ext cx="291295" cy="5987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AC7D4DCA-7142-134B-8466-577EA6DD0AE2}"/>
              </a:ext>
            </a:extLst>
          </p:cNvPr>
          <p:cNvCxnSpPr>
            <a:cxnSpLocks/>
            <a:stCxn id="1026" idx="3"/>
            <a:endCxn id="138" idx="1"/>
          </p:cNvCxnSpPr>
          <p:nvPr/>
        </p:nvCxnSpPr>
        <p:spPr>
          <a:xfrm>
            <a:off x="739506" y="4188251"/>
            <a:ext cx="292490" cy="581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6">
            <a:extLst>
              <a:ext uri="{FF2B5EF4-FFF2-40B4-BE49-F238E27FC236}">
                <a16:creationId xmlns:a16="http://schemas.microsoft.com/office/drawing/2014/main" id="{00037883-C83D-0D40-80A3-ABF20BBB0B28}"/>
              </a:ext>
            </a:extLst>
          </p:cNvPr>
          <p:cNvSpPr/>
          <p:nvPr/>
        </p:nvSpPr>
        <p:spPr>
          <a:xfrm>
            <a:off x="1253949" y="2707722"/>
            <a:ext cx="3406086" cy="532486"/>
          </a:xfrm>
          <a:prstGeom prst="roundRect">
            <a:avLst>
              <a:gd name="adj" fmla="val 94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68F3F4D-A155-2049-8637-1D590BAC487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466117" y="3798724"/>
            <a:ext cx="598" cy="1771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D612E2D-D823-7140-8808-A5380C18E797}"/>
              </a:ext>
            </a:extLst>
          </p:cNvPr>
          <p:cNvCxnSpPr>
            <a:cxnSpLocks/>
            <a:stCxn id="136" idx="3"/>
            <a:endCxn id="120" idx="1"/>
          </p:cNvCxnSpPr>
          <p:nvPr/>
        </p:nvCxnSpPr>
        <p:spPr>
          <a:xfrm flipV="1">
            <a:off x="3819214" y="4028944"/>
            <a:ext cx="357982" cy="1593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사각형: 둥근 모서리 6">
            <a:extLst>
              <a:ext uri="{FF2B5EF4-FFF2-40B4-BE49-F238E27FC236}">
                <a16:creationId xmlns:a16="http://schemas.microsoft.com/office/drawing/2014/main" id="{3E4FCB2E-F90F-BA42-9E2A-A3D09A7D6331}"/>
              </a:ext>
            </a:extLst>
          </p:cNvPr>
          <p:cNvSpPr/>
          <p:nvPr/>
        </p:nvSpPr>
        <p:spPr>
          <a:xfrm>
            <a:off x="1929512" y="3440216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3" name="사각형: 둥근 모서리 6">
            <a:extLst>
              <a:ext uri="{FF2B5EF4-FFF2-40B4-BE49-F238E27FC236}">
                <a16:creationId xmlns:a16="http://schemas.microsoft.com/office/drawing/2014/main" id="{94338E3B-3E43-6E40-BC5A-8A2443EE305E}"/>
              </a:ext>
            </a:extLst>
          </p:cNvPr>
          <p:cNvSpPr/>
          <p:nvPr/>
        </p:nvSpPr>
        <p:spPr>
          <a:xfrm>
            <a:off x="1929512" y="4620933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4" name="사각형: 둥근 모서리 6">
            <a:extLst>
              <a:ext uri="{FF2B5EF4-FFF2-40B4-BE49-F238E27FC236}">
                <a16:creationId xmlns:a16="http://schemas.microsoft.com/office/drawing/2014/main" id="{424E5084-161D-3049-BEED-57E9A4A587AD}"/>
              </a:ext>
            </a:extLst>
          </p:cNvPr>
          <p:cNvSpPr/>
          <p:nvPr/>
        </p:nvSpPr>
        <p:spPr>
          <a:xfrm>
            <a:off x="1929512" y="4043212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Queued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C8A82C3F-D81A-4E45-BF8C-030A76ABBDF2}"/>
              </a:ext>
            </a:extLst>
          </p:cNvPr>
          <p:cNvCxnSpPr>
            <a:cxnSpLocks/>
            <a:endCxn id="171" idx="1"/>
          </p:cNvCxnSpPr>
          <p:nvPr/>
        </p:nvCxnSpPr>
        <p:spPr>
          <a:xfrm rot="5400000" flipH="1" flipV="1">
            <a:off x="1004677" y="3067905"/>
            <a:ext cx="343211" cy="155333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39153CFD-B84A-5047-B6E8-0CC34F19F0E1}"/>
              </a:ext>
            </a:extLst>
          </p:cNvPr>
          <p:cNvCxnSpPr>
            <a:cxnSpLocks/>
            <a:endCxn id="32" idx="3"/>
          </p:cNvCxnSpPr>
          <p:nvPr/>
        </p:nvCxnSpPr>
        <p:spPr>
          <a:xfrm rot="16200000" flipV="1">
            <a:off x="4529310" y="3031118"/>
            <a:ext cx="337614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2472102-ED00-F341-8602-72BE5499EF79}"/>
              </a:ext>
            </a:extLst>
          </p:cNvPr>
          <p:cNvCxnSpPr>
            <a:cxnSpLocks/>
          </p:cNvCxnSpPr>
          <p:nvPr/>
        </p:nvCxnSpPr>
        <p:spPr>
          <a:xfrm flipV="1">
            <a:off x="1101730" y="2640910"/>
            <a:ext cx="0" cy="6762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FA39F7A-3ED4-7C4C-8D8E-ACB03337CDD6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4527415" y="2691608"/>
            <a:ext cx="341405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D9649C8-3276-2640-BA4E-1B895716DBC3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596336" y="3127506"/>
            <a:ext cx="23506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2AD33F5-A354-794B-A46C-E29A4403F44D}"/>
              </a:ext>
            </a:extLst>
          </p:cNvPr>
          <p:cNvCxnSpPr>
            <a:cxnSpLocks/>
            <a:endCxn id="286" idx="1"/>
          </p:cNvCxnSpPr>
          <p:nvPr/>
        </p:nvCxnSpPr>
        <p:spPr>
          <a:xfrm>
            <a:off x="7587449" y="1564715"/>
            <a:ext cx="2439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264296D-0D38-F644-BC18-F5AC27FC659C}"/>
              </a:ext>
            </a:extLst>
          </p:cNvPr>
          <p:cNvCxnSpPr>
            <a:cxnSpLocks/>
            <a:stCxn id="286" idx="2"/>
            <a:endCxn id="451" idx="0"/>
          </p:cNvCxnSpPr>
          <p:nvPr/>
        </p:nvCxnSpPr>
        <p:spPr>
          <a:xfrm flipH="1">
            <a:off x="8277729" y="175713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0190FD4-50B3-A14C-9B0B-F2557478253C}"/>
              </a:ext>
            </a:extLst>
          </p:cNvPr>
          <p:cNvCxnSpPr>
            <a:cxnSpLocks/>
            <a:stCxn id="449" idx="0"/>
            <a:endCxn id="451" idx="2"/>
          </p:cNvCxnSpPr>
          <p:nvPr/>
        </p:nvCxnSpPr>
        <p:spPr>
          <a:xfrm flipH="1" flipV="1">
            <a:off x="8277729" y="267934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5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1030801" y="3380252"/>
            <a:ext cx="2870632" cy="4184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Web Server</a:t>
            </a:r>
            <a:endParaRPr lang="ko-KR" altLang="en-US" sz="10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1031996" y="3975892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Daemon</a:t>
            </a:r>
            <a:endParaRPr lang="ko-KR" altLang="en-US" sz="10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245905" y="135072"/>
            <a:ext cx="4883178" cy="2503086"/>
          </a:xfrm>
          <a:prstGeom prst="roundRect">
            <a:avLst>
              <a:gd name="adj" fmla="val 408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Code Location </a:t>
            </a:r>
          </a:p>
          <a:p>
            <a:r>
              <a:rPr lang="en-US" altLang="ko-KR" sz="1000"/>
              <a:t>(Definition)</a:t>
            </a:r>
            <a:endParaRPr lang="ko-KR" altLang="en-US" sz="10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362594" y="75412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2854003" y="2780112"/>
            <a:ext cx="1726862" cy="39890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Database</a:t>
            </a:r>
          </a:p>
          <a:p>
            <a:pPr algn="ctr"/>
            <a:r>
              <a:rPr lang="en-US" altLang="ko-KR" sz="10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414640" y="152662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005081" y="152662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723602" y="1664308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448190" y="193337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505792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096233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3877487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467928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434761" y="250541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505792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096233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3877487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467928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434761" y="701368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822307" y="193336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350935" y="193336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353198" y="1465853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206314" y="1529647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206314" y="1983280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105271" y="1465854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110130" y="1529647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110130" y="1983280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009087" y="1465854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271694" y="1116216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050700" y="75595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363643" y="762654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131651" y="74831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488014" y="41797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</a:t>
            </a:r>
            <a:r>
              <a:rPr lang="ko-KR" altLang="en-US" sz="1000"/>
              <a:t> </a:t>
            </a:r>
            <a:r>
              <a:rPr lang="en-US" altLang="ko-KR" sz="1000"/>
              <a:t>(Job)</a:t>
            </a:r>
            <a:endParaRPr lang="ko-KR" altLang="en-US" sz="10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493593" y="292106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 (Job)</a:t>
            </a:r>
            <a:endParaRPr lang="ko-KR" altLang="en-US" sz="10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606014" y="30587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282937" y="30587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6958629" y="306141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282937" y="361815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606014" y="5583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282937" y="5583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6958629" y="56099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282937" y="11177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414640" y="197877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005081" y="197877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808574" y="74831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131651" y="324873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808574" y="324873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5891172" y="91592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808574" y="94088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5891172" y="341633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808574" y="344130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809642" y="193755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831398" y="137229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354713" y="250541"/>
            <a:ext cx="802809" cy="83071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187381" y="4786190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359130" y="4791531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208693" y="273693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498600" y="199343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831398" y="293508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715476" y="199343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602040" y="312750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277729" y="267934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587449" y="156471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277729" y="175713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84" y="3910493"/>
            <a:ext cx="507922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21005" y="4377203"/>
            <a:ext cx="72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User</a:t>
            </a:r>
            <a:endParaRPr lang="en-KR" sz="10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815346" y="240178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202989" y="175713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597422" y="210512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597421" y="233638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</p:cNvCxnSpPr>
          <p:nvPr/>
        </p:nvCxnSpPr>
        <p:spPr>
          <a:xfrm flipH="1">
            <a:off x="3333858" y="-380578"/>
            <a:ext cx="311722" cy="9013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336986" y="2776039"/>
            <a:ext cx="1421381" cy="40297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Instance</a:t>
            </a:r>
          </a:p>
          <a:p>
            <a:pPr algn="ctr"/>
            <a:r>
              <a:rPr lang="en-US" altLang="ko-KR" sz="1000"/>
              <a:t>(dagster.yaml) </a:t>
            </a:r>
          </a:p>
        </p:txBody>
      </p: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579BB83F-9D47-2A4D-BB52-1C0413FD2252}"/>
              </a:ext>
            </a:extLst>
          </p:cNvPr>
          <p:cNvSpPr/>
          <p:nvPr/>
        </p:nvSpPr>
        <p:spPr>
          <a:xfrm>
            <a:off x="4242782" y="4088283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1F28098E-3621-B245-8EB3-543F18C98176}"/>
              </a:ext>
            </a:extLst>
          </p:cNvPr>
          <p:cNvSpPr/>
          <p:nvPr/>
        </p:nvSpPr>
        <p:spPr>
          <a:xfrm>
            <a:off x="4177196" y="3319929"/>
            <a:ext cx="951885" cy="1418030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07D5324F-FF30-524D-BDA8-A1C51AEAD0BA}"/>
              </a:ext>
            </a:extLst>
          </p:cNvPr>
          <p:cNvSpPr/>
          <p:nvPr/>
        </p:nvSpPr>
        <p:spPr>
          <a:xfrm>
            <a:off x="4242782" y="3414874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A53B20C9-43B1-134F-85A7-9C8AE9C2683D}"/>
              </a:ext>
            </a:extLst>
          </p:cNvPr>
          <p:cNvSpPr/>
          <p:nvPr/>
        </p:nvSpPr>
        <p:spPr>
          <a:xfrm>
            <a:off x="4305378" y="3682142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405FE74F-3635-584C-BD15-9A5FDD553E18}"/>
              </a:ext>
            </a:extLst>
          </p:cNvPr>
          <p:cNvSpPr/>
          <p:nvPr/>
        </p:nvSpPr>
        <p:spPr>
          <a:xfrm>
            <a:off x="4305378" y="4361830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C9E81BB-7494-D44F-BD92-3C5B62018FC2}"/>
              </a:ext>
            </a:extLst>
          </p:cNvPr>
          <p:cNvCxnSpPr>
            <a:cxnSpLocks/>
            <a:stCxn id="122" idx="3"/>
            <a:endCxn id="146" idx="1"/>
          </p:cNvCxnSpPr>
          <p:nvPr/>
        </p:nvCxnSpPr>
        <p:spPr>
          <a:xfrm flipV="1">
            <a:off x="5012045" y="1087558"/>
            <a:ext cx="475969" cy="27241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118EA9D-BB79-764F-B8EE-82962A1DF5DC}"/>
              </a:ext>
            </a:extLst>
          </p:cNvPr>
          <p:cNvCxnSpPr>
            <a:cxnSpLocks/>
            <a:stCxn id="123" idx="3"/>
            <a:endCxn id="173" idx="1"/>
          </p:cNvCxnSpPr>
          <p:nvPr/>
        </p:nvCxnSpPr>
        <p:spPr>
          <a:xfrm flipV="1">
            <a:off x="5012045" y="3590644"/>
            <a:ext cx="481548" cy="9007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사각형: 둥근 모서리 6">
            <a:extLst>
              <a:ext uri="{FF2B5EF4-FFF2-40B4-BE49-F238E27FC236}">
                <a16:creationId xmlns:a16="http://schemas.microsoft.com/office/drawing/2014/main" id="{9A55A779-FCC2-5C47-8A4B-CEB958F7DEAD}"/>
              </a:ext>
            </a:extLst>
          </p:cNvPr>
          <p:cNvSpPr/>
          <p:nvPr/>
        </p:nvSpPr>
        <p:spPr>
          <a:xfrm>
            <a:off x="3087241" y="3440216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6" name="사각형: 둥근 모서리 6">
            <a:extLst>
              <a:ext uri="{FF2B5EF4-FFF2-40B4-BE49-F238E27FC236}">
                <a16:creationId xmlns:a16="http://schemas.microsoft.com/office/drawing/2014/main" id="{8433B9DB-0005-0340-9997-342AB1F70351}"/>
              </a:ext>
            </a:extLst>
          </p:cNvPr>
          <p:cNvSpPr/>
          <p:nvPr/>
        </p:nvSpPr>
        <p:spPr>
          <a:xfrm>
            <a:off x="3087241" y="4038979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8" name="사각형: 둥근 모서리 6">
            <a:extLst>
              <a:ext uri="{FF2B5EF4-FFF2-40B4-BE49-F238E27FC236}">
                <a16:creationId xmlns:a16="http://schemas.microsoft.com/office/drawing/2014/main" id="{46895A69-53B5-034F-86B3-867DD8E80573}"/>
              </a:ext>
            </a:extLst>
          </p:cNvPr>
          <p:cNvSpPr/>
          <p:nvPr/>
        </p:nvSpPr>
        <p:spPr>
          <a:xfrm>
            <a:off x="1031996" y="4557847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CLI</a:t>
            </a:r>
            <a:endParaRPr lang="ko-KR" altLang="en-US" sz="1000"/>
          </a:p>
        </p:txBody>
      </p:sp>
      <p:sp>
        <p:nvSpPr>
          <p:cNvPr id="139" name="사각형: 둥근 모서리 6">
            <a:extLst>
              <a:ext uri="{FF2B5EF4-FFF2-40B4-BE49-F238E27FC236}">
                <a16:creationId xmlns:a16="http://schemas.microsoft.com/office/drawing/2014/main" id="{3D4CD322-F756-7B44-BD36-4F03D708DFAD}"/>
              </a:ext>
            </a:extLst>
          </p:cNvPr>
          <p:cNvSpPr/>
          <p:nvPr/>
        </p:nvSpPr>
        <p:spPr>
          <a:xfrm>
            <a:off x="3087241" y="4620934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1A727CE-D736-4444-98E1-0547F3AF8939}"/>
              </a:ext>
            </a:extLst>
          </p:cNvPr>
          <p:cNvCxnSpPr>
            <a:cxnSpLocks/>
            <a:stCxn id="135" idx="3"/>
            <a:endCxn id="120" idx="1"/>
          </p:cNvCxnSpPr>
          <p:nvPr/>
        </p:nvCxnSpPr>
        <p:spPr>
          <a:xfrm>
            <a:off x="3819214" y="3589488"/>
            <a:ext cx="357982" cy="4394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34DA84C6-AC26-9C49-9EEA-A6361563BF62}"/>
              </a:ext>
            </a:extLst>
          </p:cNvPr>
          <p:cNvCxnSpPr>
            <a:cxnSpLocks/>
            <a:stCxn id="139" idx="3"/>
            <a:endCxn id="120" idx="1"/>
          </p:cNvCxnSpPr>
          <p:nvPr/>
        </p:nvCxnSpPr>
        <p:spPr>
          <a:xfrm flipV="1">
            <a:off x="3819214" y="4028944"/>
            <a:ext cx="357982" cy="7412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0D755ADC-5031-AC49-A0AD-9D70450F5EAF}"/>
              </a:ext>
            </a:extLst>
          </p:cNvPr>
          <p:cNvSpPr/>
          <p:nvPr/>
        </p:nvSpPr>
        <p:spPr>
          <a:xfrm>
            <a:off x="801582" y="3319929"/>
            <a:ext cx="3265425" cy="1725712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48208986-5597-6C49-9024-FC6006EA5930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739506" y="3589488"/>
            <a:ext cx="291295" cy="5987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AC7D4DCA-7142-134B-8466-577EA6DD0AE2}"/>
              </a:ext>
            </a:extLst>
          </p:cNvPr>
          <p:cNvCxnSpPr>
            <a:cxnSpLocks/>
            <a:stCxn id="1026" idx="3"/>
            <a:endCxn id="138" idx="1"/>
          </p:cNvCxnSpPr>
          <p:nvPr/>
        </p:nvCxnSpPr>
        <p:spPr>
          <a:xfrm>
            <a:off x="739506" y="4188251"/>
            <a:ext cx="292490" cy="581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6">
            <a:extLst>
              <a:ext uri="{FF2B5EF4-FFF2-40B4-BE49-F238E27FC236}">
                <a16:creationId xmlns:a16="http://schemas.microsoft.com/office/drawing/2014/main" id="{00037883-C83D-0D40-80A3-ABF20BBB0B28}"/>
              </a:ext>
            </a:extLst>
          </p:cNvPr>
          <p:cNvSpPr/>
          <p:nvPr/>
        </p:nvSpPr>
        <p:spPr>
          <a:xfrm>
            <a:off x="1253949" y="2707722"/>
            <a:ext cx="3406086" cy="532486"/>
          </a:xfrm>
          <a:prstGeom prst="roundRect">
            <a:avLst>
              <a:gd name="adj" fmla="val 94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68F3F4D-A155-2049-8637-1D590BAC487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466117" y="3798724"/>
            <a:ext cx="598" cy="1771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D612E2D-D823-7140-8808-A5380C18E797}"/>
              </a:ext>
            </a:extLst>
          </p:cNvPr>
          <p:cNvCxnSpPr>
            <a:cxnSpLocks/>
            <a:stCxn id="136" idx="3"/>
            <a:endCxn id="120" idx="1"/>
          </p:cNvCxnSpPr>
          <p:nvPr/>
        </p:nvCxnSpPr>
        <p:spPr>
          <a:xfrm flipV="1">
            <a:off x="3819214" y="4028944"/>
            <a:ext cx="357982" cy="1593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사각형: 둥근 모서리 6">
            <a:extLst>
              <a:ext uri="{FF2B5EF4-FFF2-40B4-BE49-F238E27FC236}">
                <a16:creationId xmlns:a16="http://schemas.microsoft.com/office/drawing/2014/main" id="{3E4FCB2E-F90F-BA42-9E2A-A3D09A7D6331}"/>
              </a:ext>
            </a:extLst>
          </p:cNvPr>
          <p:cNvSpPr/>
          <p:nvPr/>
        </p:nvSpPr>
        <p:spPr>
          <a:xfrm>
            <a:off x="1929512" y="3440216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3" name="사각형: 둥근 모서리 6">
            <a:extLst>
              <a:ext uri="{FF2B5EF4-FFF2-40B4-BE49-F238E27FC236}">
                <a16:creationId xmlns:a16="http://schemas.microsoft.com/office/drawing/2014/main" id="{94338E3B-3E43-6E40-BC5A-8A2443EE305E}"/>
              </a:ext>
            </a:extLst>
          </p:cNvPr>
          <p:cNvSpPr/>
          <p:nvPr/>
        </p:nvSpPr>
        <p:spPr>
          <a:xfrm>
            <a:off x="1929512" y="4620933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4" name="사각형: 둥근 모서리 6">
            <a:extLst>
              <a:ext uri="{FF2B5EF4-FFF2-40B4-BE49-F238E27FC236}">
                <a16:creationId xmlns:a16="http://schemas.microsoft.com/office/drawing/2014/main" id="{424E5084-161D-3049-BEED-57E9A4A587AD}"/>
              </a:ext>
            </a:extLst>
          </p:cNvPr>
          <p:cNvSpPr/>
          <p:nvPr/>
        </p:nvSpPr>
        <p:spPr>
          <a:xfrm>
            <a:off x="1929512" y="4043212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Queued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C8A82C3F-D81A-4E45-BF8C-030A76ABBDF2}"/>
              </a:ext>
            </a:extLst>
          </p:cNvPr>
          <p:cNvCxnSpPr>
            <a:cxnSpLocks/>
            <a:endCxn id="171" idx="1"/>
          </p:cNvCxnSpPr>
          <p:nvPr/>
        </p:nvCxnSpPr>
        <p:spPr>
          <a:xfrm rot="5400000" flipH="1" flipV="1">
            <a:off x="1004677" y="3067905"/>
            <a:ext cx="343211" cy="155333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39153CFD-B84A-5047-B6E8-0CC34F19F0E1}"/>
              </a:ext>
            </a:extLst>
          </p:cNvPr>
          <p:cNvCxnSpPr>
            <a:cxnSpLocks/>
            <a:endCxn id="32" idx="3"/>
          </p:cNvCxnSpPr>
          <p:nvPr/>
        </p:nvCxnSpPr>
        <p:spPr>
          <a:xfrm rot="16200000" flipV="1">
            <a:off x="4529310" y="3031118"/>
            <a:ext cx="337614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2472102-ED00-F341-8602-72BE5499EF79}"/>
              </a:ext>
            </a:extLst>
          </p:cNvPr>
          <p:cNvCxnSpPr>
            <a:cxnSpLocks/>
          </p:cNvCxnSpPr>
          <p:nvPr/>
        </p:nvCxnSpPr>
        <p:spPr>
          <a:xfrm flipV="1">
            <a:off x="1101730" y="2640910"/>
            <a:ext cx="0" cy="6762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FA39F7A-3ED4-7C4C-8D8E-ACB03337CDD6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4527415" y="2691608"/>
            <a:ext cx="341405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6">
            <a:extLst>
              <a:ext uri="{FF2B5EF4-FFF2-40B4-BE49-F238E27FC236}">
                <a16:creationId xmlns:a16="http://schemas.microsoft.com/office/drawing/2014/main" id="{216BEC3B-F00B-D841-9A6C-6132D09841A6}"/>
              </a:ext>
            </a:extLst>
          </p:cNvPr>
          <p:cNvSpPr/>
          <p:nvPr/>
        </p:nvSpPr>
        <p:spPr>
          <a:xfrm>
            <a:off x="7831398" y="41711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F67F0E7C-13D5-4345-AFD3-5527A1A547FE}"/>
              </a:ext>
            </a:extLst>
          </p:cNvPr>
          <p:cNvSpPr/>
          <p:nvPr/>
        </p:nvSpPr>
        <p:spPr>
          <a:xfrm>
            <a:off x="7831398" y="387537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DAED2B1-2D95-E74D-963D-5334FB34BCDE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7587449" y="60954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834B43C-AB01-CD47-8BD5-9DD7DA4D2145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7587449" y="4067801"/>
            <a:ext cx="243949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6">
            <a:extLst>
              <a:ext uri="{FF2B5EF4-FFF2-40B4-BE49-F238E27FC236}">
                <a16:creationId xmlns:a16="http://schemas.microsoft.com/office/drawing/2014/main" id="{AA4851C9-A59A-CF47-B421-524073E981CE}"/>
              </a:ext>
            </a:extLst>
          </p:cNvPr>
          <p:cNvSpPr/>
          <p:nvPr/>
        </p:nvSpPr>
        <p:spPr>
          <a:xfrm>
            <a:off x="7596336" y="4515966"/>
            <a:ext cx="112772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 Storage</a:t>
            </a:r>
            <a:endParaRPr lang="ko-KR" altLang="en-US" sz="1000"/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104EE9F2-153E-504B-89F7-4B8D1A296333}"/>
              </a:ext>
            </a:extLst>
          </p:cNvPr>
          <p:cNvCxnSpPr>
            <a:cxnSpLocks/>
            <a:stCxn id="101" idx="3"/>
            <a:endCxn id="111" idx="3"/>
          </p:cNvCxnSpPr>
          <p:nvPr/>
        </p:nvCxnSpPr>
        <p:spPr>
          <a:xfrm>
            <a:off x="8724065" y="609541"/>
            <a:ext cx="12700" cy="4098849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10B382E0-5A16-A042-A3FC-6BAE3051AFEA}"/>
              </a:ext>
            </a:extLst>
          </p:cNvPr>
          <p:cNvCxnSpPr>
            <a:cxnSpLocks/>
            <a:stCxn id="102" idx="3"/>
            <a:endCxn id="111" idx="3"/>
          </p:cNvCxnSpPr>
          <p:nvPr/>
        </p:nvCxnSpPr>
        <p:spPr>
          <a:xfrm>
            <a:off x="8724065" y="4067801"/>
            <a:ext cx="12700" cy="640589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4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1180440" y="3407028"/>
            <a:ext cx="2870632" cy="4184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Web Server</a:t>
            </a:r>
            <a:endParaRPr lang="ko-KR" altLang="en-US" sz="10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1181635" y="4002668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Daemon</a:t>
            </a:r>
            <a:endParaRPr lang="ko-KR" altLang="en-US" sz="10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395544" y="161848"/>
            <a:ext cx="4883178" cy="2503086"/>
          </a:xfrm>
          <a:prstGeom prst="roundRect">
            <a:avLst>
              <a:gd name="adj" fmla="val 408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Code Location </a:t>
            </a:r>
          </a:p>
          <a:p>
            <a:r>
              <a:rPr lang="en-US" altLang="ko-KR" sz="1000"/>
              <a:t>(Definition)</a:t>
            </a:r>
            <a:endParaRPr lang="ko-KR" altLang="en-US" sz="10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3003642" y="2806888"/>
            <a:ext cx="1726862" cy="39890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Database</a:t>
            </a:r>
          </a:p>
          <a:p>
            <a:pPr algn="ctr"/>
            <a:r>
              <a:rPr lang="en-US" altLang="ko-KR" sz="10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169108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22011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84400" y="27731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84400" y="72814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22011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22011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149262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114299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0237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78943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775091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44475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</a:t>
            </a:r>
            <a:r>
              <a:rPr lang="ko-KR" altLang="en-US" sz="1000"/>
              <a:t> </a:t>
            </a:r>
            <a:r>
              <a:rPr lang="en-US" altLang="ko-KR" sz="1000"/>
              <a:t>(Job)</a:t>
            </a:r>
            <a:endParaRPr lang="ko-KR" altLang="en-US" sz="10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947840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 (Job)</a:t>
            </a:r>
            <a:endParaRPr lang="ko-KR" altLang="en-US" sz="10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30881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6449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5877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11445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775091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275509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275509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942696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967659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443113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468077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964327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39906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504352" y="277317"/>
            <a:ext cx="802809" cy="83071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812966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818307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763714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2020211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961858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2020211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3154282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706116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591491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783914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3" y="3937269"/>
            <a:ext cx="507922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70644" y="4403979"/>
            <a:ext cx="72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User</a:t>
            </a:r>
            <a:endParaRPr lang="en-KR" sz="10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428559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783914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2131904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363164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</p:cNvCxnSpPr>
          <p:nvPr/>
        </p:nvCxnSpPr>
        <p:spPr>
          <a:xfrm flipH="1">
            <a:off x="3333858" y="-380578"/>
            <a:ext cx="311722" cy="9013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486625" y="2802815"/>
            <a:ext cx="1421381" cy="40297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Instance</a:t>
            </a:r>
          </a:p>
          <a:p>
            <a:pPr algn="ctr"/>
            <a:r>
              <a:rPr lang="en-US" altLang="ko-KR" sz="1000"/>
              <a:t>(dagster.yaml) </a:t>
            </a:r>
          </a:p>
        </p:txBody>
      </p: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579BB83F-9D47-2A4D-BB52-1C0413FD2252}"/>
              </a:ext>
            </a:extLst>
          </p:cNvPr>
          <p:cNvSpPr/>
          <p:nvPr/>
        </p:nvSpPr>
        <p:spPr>
          <a:xfrm>
            <a:off x="4392421" y="4115059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1F28098E-3621-B245-8EB3-543F18C98176}"/>
              </a:ext>
            </a:extLst>
          </p:cNvPr>
          <p:cNvSpPr/>
          <p:nvPr/>
        </p:nvSpPr>
        <p:spPr>
          <a:xfrm>
            <a:off x="4326835" y="3346705"/>
            <a:ext cx="951885" cy="1418030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07D5324F-FF30-524D-BDA8-A1C51AEAD0BA}"/>
              </a:ext>
            </a:extLst>
          </p:cNvPr>
          <p:cNvSpPr/>
          <p:nvPr/>
        </p:nvSpPr>
        <p:spPr>
          <a:xfrm>
            <a:off x="4392421" y="3441650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A53B20C9-43B1-134F-85A7-9C8AE9C2683D}"/>
              </a:ext>
            </a:extLst>
          </p:cNvPr>
          <p:cNvSpPr/>
          <p:nvPr/>
        </p:nvSpPr>
        <p:spPr>
          <a:xfrm>
            <a:off x="4455017" y="3708918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405FE74F-3635-584C-BD15-9A5FDD553E18}"/>
              </a:ext>
            </a:extLst>
          </p:cNvPr>
          <p:cNvSpPr/>
          <p:nvPr/>
        </p:nvSpPr>
        <p:spPr>
          <a:xfrm>
            <a:off x="4455017" y="4388606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C9E81BB-7494-D44F-BD92-3C5B62018FC2}"/>
              </a:ext>
            </a:extLst>
          </p:cNvPr>
          <p:cNvCxnSpPr>
            <a:cxnSpLocks/>
            <a:stCxn id="122" idx="3"/>
            <a:endCxn id="146" idx="1"/>
          </p:cNvCxnSpPr>
          <p:nvPr/>
        </p:nvCxnSpPr>
        <p:spPr>
          <a:xfrm flipV="1">
            <a:off x="5161684" y="1114334"/>
            <a:ext cx="475969" cy="27241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118EA9D-BB79-764F-B8EE-82962A1DF5DC}"/>
              </a:ext>
            </a:extLst>
          </p:cNvPr>
          <p:cNvCxnSpPr>
            <a:cxnSpLocks/>
            <a:stCxn id="123" idx="3"/>
            <a:endCxn id="173" idx="1"/>
          </p:cNvCxnSpPr>
          <p:nvPr/>
        </p:nvCxnSpPr>
        <p:spPr>
          <a:xfrm flipV="1">
            <a:off x="5161684" y="3617420"/>
            <a:ext cx="481548" cy="9007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사각형: 둥근 모서리 6">
            <a:extLst>
              <a:ext uri="{FF2B5EF4-FFF2-40B4-BE49-F238E27FC236}">
                <a16:creationId xmlns:a16="http://schemas.microsoft.com/office/drawing/2014/main" id="{9A55A779-FCC2-5C47-8A4B-CEB958F7DEAD}"/>
              </a:ext>
            </a:extLst>
          </p:cNvPr>
          <p:cNvSpPr/>
          <p:nvPr/>
        </p:nvSpPr>
        <p:spPr>
          <a:xfrm>
            <a:off x="3236880" y="3466992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6" name="사각형: 둥근 모서리 6">
            <a:extLst>
              <a:ext uri="{FF2B5EF4-FFF2-40B4-BE49-F238E27FC236}">
                <a16:creationId xmlns:a16="http://schemas.microsoft.com/office/drawing/2014/main" id="{8433B9DB-0005-0340-9997-342AB1F70351}"/>
              </a:ext>
            </a:extLst>
          </p:cNvPr>
          <p:cNvSpPr/>
          <p:nvPr/>
        </p:nvSpPr>
        <p:spPr>
          <a:xfrm>
            <a:off x="3236880" y="4065755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8" name="사각형: 둥근 모서리 6">
            <a:extLst>
              <a:ext uri="{FF2B5EF4-FFF2-40B4-BE49-F238E27FC236}">
                <a16:creationId xmlns:a16="http://schemas.microsoft.com/office/drawing/2014/main" id="{46895A69-53B5-034F-86B3-867DD8E80573}"/>
              </a:ext>
            </a:extLst>
          </p:cNvPr>
          <p:cNvSpPr/>
          <p:nvPr/>
        </p:nvSpPr>
        <p:spPr>
          <a:xfrm>
            <a:off x="1181635" y="4584623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CLI</a:t>
            </a:r>
            <a:endParaRPr lang="ko-KR" altLang="en-US" sz="1000"/>
          </a:p>
        </p:txBody>
      </p:sp>
      <p:sp>
        <p:nvSpPr>
          <p:cNvPr id="139" name="사각형: 둥근 모서리 6">
            <a:extLst>
              <a:ext uri="{FF2B5EF4-FFF2-40B4-BE49-F238E27FC236}">
                <a16:creationId xmlns:a16="http://schemas.microsoft.com/office/drawing/2014/main" id="{3D4CD322-F756-7B44-BD36-4F03D708DFAD}"/>
              </a:ext>
            </a:extLst>
          </p:cNvPr>
          <p:cNvSpPr/>
          <p:nvPr/>
        </p:nvSpPr>
        <p:spPr>
          <a:xfrm>
            <a:off x="3236880" y="4647710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1A727CE-D736-4444-98E1-0547F3AF8939}"/>
              </a:ext>
            </a:extLst>
          </p:cNvPr>
          <p:cNvCxnSpPr>
            <a:cxnSpLocks/>
            <a:stCxn id="135" idx="3"/>
            <a:endCxn id="120" idx="1"/>
          </p:cNvCxnSpPr>
          <p:nvPr/>
        </p:nvCxnSpPr>
        <p:spPr>
          <a:xfrm>
            <a:off x="3968853" y="3616264"/>
            <a:ext cx="357982" cy="4394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34DA84C6-AC26-9C49-9EEA-A6361563BF62}"/>
              </a:ext>
            </a:extLst>
          </p:cNvPr>
          <p:cNvCxnSpPr>
            <a:cxnSpLocks/>
            <a:stCxn id="139" idx="3"/>
            <a:endCxn id="120" idx="1"/>
          </p:cNvCxnSpPr>
          <p:nvPr/>
        </p:nvCxnSpPr>
        <p:spPr>
          <a:xfrm flipV="1">
            <a:off x="3968853" y="4055720"/>
            <a:ext cx="357982" cy="7412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0D755ADC-5031-AC49-A0AD-9D70450F5EAF}"/>
              </a:ext>
            </a:extLst>
          </p:cNvPr>
          <p:cNvSpPr/>
          <p:nvPr/>
        </p:nvSpPr>
        <p:spPr>
          <a:xfrm>
            <a:off x="951221" y="3346705"/>
            <a:ext cx="3265425" cy="1725712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48208986-5597-6C49-9024-FC6006EA5930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889145" y="3616264"/>
            <a:ext cx="291295" cy="5987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AC7D4DCA-7142-134B-8466-577EA6DD0AE2}"/>
              </a:ext>
            </a:extLst>
          </p:cNvPr>
          <p:cNvCxnSpPr>
            <a:cxnSpLocks/>
            <a:stCxn id="1026" idx="3"/>
            <a:endCxn id="138" idx="1"/>
          </p:cNvCxnSpPr>
          <p:nvPr/>
        </p:nvCxnSpPr>
        <p:spPr>
          <a:xfrm>
            <a:off x="889145" y="4215027"/>
            <a:ext cx="292490" cy="581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6">
            <a:extLst>
              <a:ext uri="{FF2B5EF4-FFF2-40B4-BE49-F238E27FC236}">
                <a16:creationId xmlns:a16="http://schemas.microsoft.com/office/drawing/2014/main" id="{00037883-C83D-0D40-80A3-ABF20BBB0B28}"/>
              </a:ext>
            </a:extLst>
          </p:cNvPr>
          <p:cNvSpPr/>
          <p:nvPr/>
        </p:nvSpPr>
        <p:spPr>
          <a:xfrm>
            <a:off x="1403588" y="2734498"/>
            <a:ext cx="3406086" cy="532486"/>
          </a:xfrm>
          <a:prstGeom prst="roundRect">
            <a:avLst>
              <a:gd name="adj" fmla="val 94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68F3F4D-A155-2049-8637-1D590BAC487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615756" y="3825500"/>
            <a:ext cx="598" cy="1771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D612E2D-D823-7140-8808-A5380C18E797}"/>
              </a:ext>
            </a:extLst>
          </p:cNvPr>
          <p:cNvCxnSpPr>
            <a:cxnSpLocks/>
            <a:stCxn id="136" idx="3"/>
            <a:endCxn id="120" idx="1"/>
          </p:cNvCxnSpPr>
          <p:nvPr/>
        </p:nvCxnSpPr>
        <p:spPr>
          <a:xfrm flipV="1">
            <a:off x="3968853" y="4055720"/>
            <a:ext cx="357982" cy="1593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사각형: 둥근 모서리 6">
            <a:extLst>
              <a:ext uri="{FF2B5EF4-FFF2-40B4-BE49-F238E27FC236}">
                <a16:creationId xmlns:a16="http://schemas.microsoft.com/office/drawing/2014/main" id="{3E4FCB2E-F90F-BA42-9E2A-A3D09A7D6331}"/>
              </a:ext>
            </a:extLst>
          </p:cNvPr>
          <p:cNvSpPr/>
          <p:nvPr/>
        </p:nvSpPr>
        <p:spPr>
          <a:xfrm>
            <a:off x="2079151" y="3466992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3" name="사각형: 둥근 모서리 6">
            <a:extLst>
              <a:ext uri="{FF2B5EF4-FFF2-40B4-BE49-F238E27FC236}">
                <a16:creationId xmlns:a16="http://schemas.microsoft.com/office/drawing/2014/main" id="{94338E3B-3E43-6E40-BC5A-8A2443EE305E}"/>
              </a:ext>
            </a:extLst>
          </p:cNvPr>
          <p:cNvSpPr/>
          <p:nvPr/>
        </p:nvSpPr>
        <p:spPr>
          <a:xfrm>
            <a:off x="2079151" y="4647709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4" name="사각형: 둥근 모서리 6">
            <a:extLst>
              <a:ext uri="{FF2B5EF4-FFF2-40B4-BE49-F238E27FC236}">
                <a16:creationId xmlns:a16="http://schemas.microsoft.com/office/drawing/2014/main" id="{424E5084-161D-3049-BEED-57E9A4A587AD}"/>
              </a:ext>
            </a:extLst>
          </p:cNvPr>
          <p:cNvSpPr/>
          <p:nvPr/>
        </p:nvSpPr>
        <p:spPr>
          <a:xfrm>
            <a:off x="2079151" y="4069988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Queued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C8A82C3F-D81A-4E45-BF8C-030A76ABBDF2}"/>
              </a:ext>
            </a:extLst>
          </p:cNvPr>
          <p:cNvCxnSpPr>
            <a:cxnSpLocks/>
            <a:endCxn id="171" idx="1"/>
          </p:cNvCxnSpPr>
          <p:nvPr/>
        </p:nvCxnSpPr>
        <p:spPr>
          <a:xfrm rot="5400000" flipH="1" flipV="1">
            <a:off x="1154316" y="3094681"/>
            <a:ext cx="343211" cy="155333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39153CFD-B84A-5047-B6E8-0CC34F19F0E1}"/>
              </a:ext>
            </a:extLst>
          </p:cNvPr>
          <p:cNvCxnSpPr>
            <a:cxnSpLocks/>
            <a:endCxn id="32" idx="3"/>
          </p:cNvCxnSpPr>
          <p:nvPr/>
        </p:nvCxnSpPr>
        <p:spPr>
          <a:xfrm rot="16200000" flipV="1">
            <a:off x="4678949" y="3057894"/>
            <a:ext cx="337614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2472102-ED00-F341-8602-72BE5499EF79}"/>
              </a:ext>
            </a:extLst>
          </p:cNvPr>
          <p:cNvCxnSpPr>
            <a:cxnSpLocks/>
          </p:cNvCxnSpPr>
          <p:nvPr/>
        </p:nvCxnSpPr>
        <p:spPr>
          <a:xfrm flipV="1">
            <a:off x="1251369" y="2667686"/>
            <a:ext cx="0" cy="6762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FA39F7A-3ED4-7C4C-8D8E-ACB03337CDD6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4677054" y="2718384"/>
            <a:ext cx="341405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3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1629960" y="3407028"/>
            <a:ext cx="2080642" cy="4184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Dagster</a:t>
            </a:r>
          </a:p>
          <a:p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1630825" y="4002668"/>
            <a:ext cx="2079777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Dagster</a:t>
            </a:r>
          </a:p>
          <a:p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395544" y="161848"/>
            <a:ext cx="4883178" cy="2503086"/>
          </a:xfrm>
          <a:prstGeom prst="roundRect">
            <a:avLst>
              <a:gd name="adj" fmla="val 408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100"/>
              <a:t>Code Location </a:t>
            </a:r>
          </a:p>
          <a:p>
            <a:r>
              <a:rPr lang="en-US" altLang="ko-KR" sz="1100"/>
              <a:t>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3467831" y="2806888"/>
            <a:ext cx="1726862" cy="39890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169108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22011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84400" y="27731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84400" y="72814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22011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22011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149262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114299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0237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78943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775091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44475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947840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30881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6449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5877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11445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775091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275509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275509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942696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967659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443113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468077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964327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39906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504352" y="277317"/>
            <a:ext cx="802809" cy="83071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812966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818307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763714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2020211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961858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2020211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3154282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706116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591491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783914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2" y="393726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40543" y="4403979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428559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783914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2131904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363164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</p:cNvCxnSpPr>
          <p:nvPr/>
        </p:nvCxnSpPr>
        <p:spPr>
          <a:xfrm flipH="1">
            <a:off x="3333858" y="-380578"/>
            <a:ext cx="311722" cy="9013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950814" y="2802815"/>
            <a:ext cx="1421381" cy="40297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 </a:t>
            </a:r>
          </a:p>
        </p:txBody>
      </p: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579BB83F-9D47-2A4D-BB52-1C0413FD2252}"/>
              </a:ext>
            </a:extLst>
          </p:cNvPr>
          <p:cNvSpPr/>
          <p:nvPr/>
        </p:nvSpPr>
        <p:spPr>
          <a:xfrm>
            <a:off x="4392421" y="4115059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1F28098E-3621-B245-8EB3-543F18C98176}"/>
              </a:ext>
            </a:extLst>
          </p:cNvPr>
          <p:cNvSpPr/>
          <p:nvPr/>
        </p:nvSpPr>
        <p:spPr>
          <a:xfrm>
            <a:off x="4326835" y="3346705"/>
            <a:ext cx="951885" cy="1418030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07D5324F-FF30-524D-BDA8-A1C51AEAD0BA}"/>
              </a:ext>
            </a:extLst>
          </p:cNvPr>
          <p:cNvSpPr/>
          <p:nvPr/>
        </p:nvSpPr>
        <p:spPr>
          <a:xfrm>
            <a:off x="4392421" y="3441650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A53B20C9-43B1-134F-85A7-9C8AE9C2683D}"/>
              </a:ext>
            </a:extLst>
          </p:cNvPr>
          <p:cNvSpPr/>
          <p:nvPr/>
        </p:nvSpPr>
        <p:spPr>
          <a:xfrm>
            <a:off x="4455017" y="3708918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405FE74F-3635-584C-BD15-9A5FDD553E18}"/>
              </a:ext>
            </a:extLst>
          </p:cNvPr>
          <p:cNvSpPr/>
          <p:nvPr/>
        </p:nvSpPr>
        <p:spPr>
          <a:xfrm>
            <a:off x="4455017" y="4388606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C9E81BB-7494-D44F-BD92-3C5B62018FC2}"/>
              </a:ext>
            </a:extLst>
          </p:cNvPr>
          <p:cNvCxnSpPr>
            <a:cxnSpLocks/>
            <a:stCxn id="122" idx="3"/>
            <a:endCxn id="146" idx="1"/>
          </p:cNvCxnSpPr>
          <p:nvPr/>
        </p:nvCxnSpPr>
        <p:spPr>
          <a:xfrm flipV="1">
            <a:off x="5161684" y="1114334"/>
            <a:ext cx="475969" cy="27241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118EA9D-BB79-764F-B8EE-82962A1DF5DC}"/>
              </a:ext>
            </a:extLst>
          </p:cNvPr>
          <p:cNvCxnSpPr>
            <a:cxnSpLocks/>
            <a:stCxn id="123" idx="3"/>
            <a:endCxn id="173" idx="1"/>
          </p:cNvCxnSpPr>
          <p:nvPr/>
        </p:nvCxnSpPr>
        <p:spPr>
          <a:xfrm flipV="1">
            <a:off x="5161684" y="3617420"/>
            <a:ext cx="481548" cy="9007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사각형: 둥근 모서리 6">
            <a:extLst>
              <a:ext uri="{FF2B5EF4-FFF2-40B4-BE49-F238E27FC236}">
                <a16:creationId xmlns:a16="http://schemas.microsoft.com/office/drawing/2014/main" id="{9A55A779-FCC2-5C47-8A4B-CEB958F7DEAD}"/>
              </a:ext>
            </a:extLst>
          </p:cNvPr>
          <p:cNvSpPr/>
          <p:nvPr/>
        </p:nvSpPr>
        <p:spPr>
          <a:xfrm>
            <a:off x="2571280" y="3486712"/>
            <a:ext cx="1057104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 Launcher</a:t>
            </a:r>
            <a:endParaRPr lang="ko-KR" altLang="en-US" sz="1000"/>
          </a:p>
        </p:txBody>
      </p:sp>
      <p:sp>
        <p:nvSpPr>
          <p:cNvPr id="136" name="사각형: 둥근 모서리 6">
            <a:extLst>
              <a:ext uri="{FF2B5EF4-FFF2-40B4-BE49-F238E27FC236}">
                <a16:creationId xmlns:a16="http://schemas.microsoft.com/office/drawing/2014/main" id="{8433B9DB-0005-0340-9997-342AB1F70351}"/>
              </a:ext>
            </a:extLst>
          </p:cNvPr>
          <p:cNvSpPr/>
          <p:nvPr/>
        </p:nvSpPr>
        <p:spPr>
          <a:xfrm>
            <a:off x="2571280" y="4085475"/>
            <a:ext cx="1057104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 Launcher</a:t>
            </a:r>
            <a:endParaRPr lang="ko-KR" altLang="en-US" sz="1000"/>
          </a:p>
        </p:txBody>
      </p:sp>
      <p:sp>
        <p:nvSpPr>
          <p:cNvPr id="138" name="사각형: 둥근 모서리 6">
            <a:extLst>
              <a:ext uri="{FF2B5EF4-FFF2-40B4-BE49-F238E27FC236}">
                <a16:creationId xmlns:a16="http://schemas.microsoft.com/office/drawing/2014/main" id="{46895A69-53B5-034F-86B3-867DD8E80573}"/>
              </a:ext>
            </a:extLst>
          </p:cNvPr>
          <p:cNvSpPr/>
          <p:nvPr/>
        </p:nvSpPr>
        <p:spPr>
          <a:xfrm>
            <a:off x="1630825" y="4584623"/>
            <a:ext cx="2079777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Dagster</a:t>
            </a:r>
          </a:p>
          <a:p>
            <a:r>
              <a:rPr lang="en-US" altLang="ko-KR" sz="1100"/>
              <a:t>CLI</a:t>
            </a:r>
            <a:endParaRPr lang="ko-KR" altLang="en-US" sz="1100"/>
          </a:p>
        </p:txBody>
      </p:sp>
      <p:sp>
        <p:nvSpPr>
          <p:cNvPr id="139" name="사각형: 둥근 모서리 6">
            <a:extLst>
              <a:ext uri="{FF2B5EF4-FFF2-40B4-BE49-F238E27FC236}">
                <a16:creationId xmlns:a16="http://schemas.microsoft.com/office/drawing/2014/main" id="{3D4CD322-F756-7B44-BD36-4F03D708DFAD}"/>
              </a:ext>
            </a:extLst>
          </p:cNvPr>
          <p:cNvSpPr/>
          <p:nvPr/>
        </p:nvSpPr>
        <p:spPr>
          <a:xfrm>
            <a:off x="2571280" y="4667430"/>
            <a:ext cx="1057104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 Launcher</a:t>
            </a:r>
            <a:endParaRPr lang="ko-KR" altLang="en-US" sz="1000"/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1A727CE-D736-4444-98E1-0547F3AF8939}"/>
              </a:ext>
            </a:extLst>
          </p:cNvPr>
          <p:cNvCxnSpPr>
            <a:cxnSpLocks/>
            <a:stCxn id="135" idx="3"/>
            <a:endCxn id="120" idx="1"/>
          </p:cNvCxnSpPr>
          <p:nvPr/>
        </p:nvCxnSpPr>
        <p:spPr>
          <a:xfrm>
            <a:off x="3628384" y="3616264"/>
            <a:ext cx="698451" cy="4394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34DA84C6-AC26-9C49-9EEA-A6361563BF62}"/>
              </a:ext>
            </a:extLst>
          </p:cNvPr>
          <p:cNvCxnSpPr>
            <a:cxnSpLocks/>
            <a:stCxn id="139" idx="3"/>
            <a:endCxn id="120" idx="1"/>
          </p:cNvCxnSpPr>
          <p:nvPr/>
        </p:nvCxnSpPr>
        <p:spPr>
          <a:xfrm flipV="1">
            <a:off x="3628384" y="4055720"/>
            <a:ext cx="698451" cy="7412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0D755ADC-5031-AC49-A0AD-9D70450F5EAF}"/>
              </a:ext>
            </a:extLst>
          </p:cNvPr>
          <p:cNvSpPr/>
          <p:nvPr/>
        </p:nvSpPr>
        <p:spPr>
          <a:xfrm>
            <a:off x="1553712" y="3346705"/>
            <a:ext cx="2236060" cy="1725712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48208986-5597-6C49-9024-FC6006EA5930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936737" y="3616264"/>
            <a:ext cx="693223" cy="5987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AC7D4DCA-7142-134B-8466-577EA6DD0AE2}"/>
              </a:ext>
            </a:extLst>
          </p:cNvPr>
          <p:cNvCxnSpPr>
            <a:cxnSpLocks/>
            <a:stCxn id="1026" idx="3"/>
            <a:endCxn id="138" idx="1"/>
          </p:cNvCxnSpPr>
          <p:nvPr/>
        </p:nvCxnSpPr>
        <p:spPr>
          <a:xfrm>
            <a:off x="936737" y="4215027"/>
            <a:ext cx="694088" cy="581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6">
            <a:extLst>
              <a:ext uri="{FF2B5EF4-FFF2-40B4-BE49-F238E27FC236}">
                <a16:creationId xmlns:a16="http://schemas.microsoft.com/office/drawing/2014/main" id="{00037883-C83D-0D40-80A3-ABF20BBB0B28}"/>
              </a:ext>
            </a:extLst>
          </p:cNvPr>
          <p:cNvSpPr/>
          <p:nvPr/>
        </p:nvSpPr>
        <p:spPr>
          <a:xfrm>
            <a:off x="1867777" y="2734498"/>
            <a:ext cx="3406086" cy="532486"/>
          </a:xfrm>
          <a:prstGeom prst="roundRect">
            <a:avLst>
              <a:gd name="adj" fmla="val 94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68F3F4D-A155-2049-8637-1D590BAC487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670281" y="3825500"/>
            <a:ext cx="433" cy="1771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D612E2D-D823-7140-8808-A5380C18E797}"/>
              </a:ext>
            </a:extLst>
          </p:cNvPr>
          <p:cNvCxnSpPr>
            <a:cxnSpLocks/>
            <a:stCxn id="136" idx="3"/>
            <a:endCxn id="120" idx="1"/>
          </p:cNvCxnSpPr>
          <p:nvPr/>
        </p:nvCxnSpPr>
        <p:spPr>
          <a:xfrm flipV="1">
            <a:off x="3628384" y="4055720"/>
            <a:ext cx="698451" cy="1593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9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367982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/>
              <a:t>(Dagit)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502051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367982"/>
            <a:ext cx="3836846" cy="2851383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464908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645339" y="4364715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75953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2" y="1951221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93671"/>
            <a:ext cx="151539" cy="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75953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97219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426248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483452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934279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426247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426247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98764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762558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216191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98765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762558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216191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98765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349127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308506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95565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706100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375763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390080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464908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878849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675522"/>
            <a:ext cx="433982" cy="28729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301657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301657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301919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57594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516156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516156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5187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1075526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21168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21168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706100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206518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206518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873705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98668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374122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99086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95336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33007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857895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886136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886136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94723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951220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9286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951220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3085291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637125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52250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714923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7498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161309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99699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359568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714923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2062913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94173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FC58E7E-9E1E-7246-8906-758E0163EB8A}"/>
              </a:ext>
            </a:extLst>
          </p:cNvPr>
          <p:cNvCxnSpPr>
            <a:cxnSpLocks/>
            <a:stCxn id="150" idx="0"/>
            <a:endCxn id="146" idx="0"/>
          </p:cNvCxnSpPr>
          <p:nvPr/>
        </p:nvCxnSpPr>
        <p:spPr>
          <a:xfrm rot="5400000" flipH="1" flipV="1">
            <a:off x="5321058" y="-901405"/>
            <a:ext cx="89145" cy="2643482"/>
          </a:xfrm>
          <a:prstGeom prst="bentConnector3">
            <a:avLst>
              <a:gd name="adj1" fmla="val 24402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290336" y="1659602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441875" y="4364715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 </a:t>
            </a:r>
          </a:p>
        </p:txBody>
      </p:sp>
    </p:spTree>
    <p:extLst>
      <p:ext uri="{BB962C8B-B14F-4D97-AF65-F5344CB8AC3E}">
        <p14:creationId xmlns:p14="http://schemas.microsoft.com/office/powerpoint/2010/main" val="411522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645339" y="4399222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7" y="1573737"/>
            <a:ext cx="4391872" cy="2996584"/>
          </a:xfrm>
          <a:prstGeom prst="bentConnector3">
            <a:avLst>
              <a:gd name="adj1" fmla="val -245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7" y="2707807"/>
            <a:ext cx="4391872" cy="1862514"/>
          </a:xfrm>
          <a:prstGeom prst="bentConnector3">
            <a:avLst>
              <a:gd name="adj1" fmla="val -245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313488" y="4190858"/>
            <a:ext cx="438177" cy="32074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372201" y="959478"/>
            <a:ext cx="1364887" cy="3610843"/>
          </a:xfrm>
          <a:prstGeom prst="bentConnector3">
            <a:avLst>
              <a:gd name="adj1" fmla="val -9714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6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64985" y="1955095"/>
            <a:ext cx="786694" cy="50642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8FED5744-29AA-034B-B020-B66E2C0CF5A1}"/>
              </a:ext>
            </a:extLst>
          </p:cNvPr>
          <p:cNvCxnSpPr>
            <a:cxnSpLocks/>
            <a:stCxn id="274" idx="0"/>
          </p:cNvCxnSpPr>
          <p:nvPr/>
        </p:nvCxnSpPr>
        <p:spPr>
          <a:xfrm flipV="1">
            <a:off x="7358332" y="1629058"/>
            <a:ext cx="0" cy="32603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7358332" y="2461520"/>
            <a:ext cx="0" cy="33146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BE604F54-E76D-A944-9A66-5D90900C6FE9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flipH="1">
            <a:off x="6747060" y="2208308"/>
            <a:ext cx="21792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270598" y="4147968"/>
            <a:ext cx="438177" cy="40652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286421" y="959478"/>
            <a:ext cx="1450667" cy="3610843"/>
          </a:xfrm>
          <a:prstGeom prst="bentConnector3">
            <a:avLst>
              <a:gd name="adj1" fmla="val -9180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75885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</p:cNvCxnSpPr>
          <p:nvPr/>
        </p:nvCxnSpPr>
        <p:spPr>
          <a:xfrm>
            <a:off x="1622763" y="967462"/>
            <a:ext cx="152400" cy="15371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77329" y="95602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User</a:t>
            </a:r>
            <a:endParaRPr lang="en-KR" sz="1100" b="1"/>
          </a:p>
        </p:txBody>
      </p:sp>
    </p:spTree>
    <p:extLst>
      <p:ext uri="{BB962C8B-B14F-4D97-AF65-F5344CB8AC3E}">
        <p14:creationId xmlns:p14="http://schemas.microsoft.com/office/powerpoint/2010/main" val="22221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0433" y="1150598"/>
            <a:ext cx="1152128" cy="6480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0433" y="2410733"/>
            <a:ext cx="1152128" cy="6480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781218" y="1150595"/>
            <a:ext cx="4263353" cy="3168347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6304041" y="0"/>
            <a:ext cx="0" cy="50920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5202763" y="403959"/>
            <a:ext cx="764615" cy="46805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5436096" y="4445399"/>
            <a:ext cx="1728192" cy="38023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917229" y="2696835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826497" y="1798670"/>
            <a:ext cx="0" cy="6120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402561" y="2734769"/>
            <a:ext cx="37865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573304" y="2696835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3371696" y="2849826"/>
            <a:ext cx="12116" cy="1682750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3065669" y="1215341"/>
            <a:ext cx="1374844" cy="1067947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3129674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785749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653848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5309923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948015" y="1278904"/>
            <a:ext cx="868098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3129674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785749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653848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5309923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948015" y="1779845"/>
            <a:ext cx="868098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4592534" y="1215340"/>
            <a:ext cx="1374844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846443" y="1215340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848957" y="2629311"/>
            <a:ext cx="1374844" cy="1055832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5019228" y="2700197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5019228" y="3204256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906953" y="2629312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801191" y="2700197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801191" y="3204256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688916" y="2629312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980715" y="2240808"/>
            <a:ext cx="12116" cy="2900787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735155" y="1084511"/>
            <a:ext cx="346024" cy="274357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971724" y="1847944"/>
            <a:ext cx="346023" cy="121671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6">
            <a:extLst>
              <a:ext uri="{FF2B5EF4-FFF2-40B4-BE49-F238E27FC236}">
                <a16:creationId xmlns:a16="http://schemas.microsoft.com/office/drawing/2014/main" id="{510208C7-CA13-614E-8F05-B940219A78DD}"/>
              </a:ext>
            </a:extLst>
          </p:cNvPr>
          <p:cNvSpPr/>
          <p:nvPr/>
        </p:nvSpPr>
        <p:spPr>
          <a:xfrm>
            <a:off x="1374389" y="313432"/>
            <a:ext cx="2004532" cy="55588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Systems</a:t>
            </a:r>
          </a:p>
          <a:p>
            <a:pPr algn="ctr"/>
            <a:r>
              <a:rPr lang="en-US" altLang="ko-KR" sz="1100"/>
              <a:t>(S3, BigQuery, BI Tool, …)</a:t>
            </a: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B01948B3-8C55-F34F-8E63-F186DBB68B3C}"/>
              </a:ext>
            </a:extLst>
          </p:cNvPr>
          <p:cNvCxnSpPr>
            <a:cxnSpLocks/>
            <a:stCxn id="72" idx="0"/>
            <a:endCxn id="116" idx="2"/>
          </p:cNvCxnSpPr>
          <p:nvPr/>
        </p:nvCxnSpPr>
        <p:spPr>
          <a:xfrm rot="16200000" flipV="1">
            <a:off x="2203644" y="1042327"/>
            <a:ext cx="346024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7165776" y="1042327"/>
            <a:ext cx="1681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0432" y="1474634"/>
            <a:ext cx="5185663" cy="3160884"/>
          </a:xfrm>
          <a:prstGeom prst="bentConnector3">
            <a:avLst>
              <a:gd name="adj1" fmla="val -265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0432" y="2734768"/>
            <a:ext cx="5185663" cy="1900749"/>
          </a:xfrm>
          <a:prstGeom prst="bentConnector3">
            <a:avLst>
              <a:gd name="adj1" fmla="val -265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6450592" y="675269"/>
            <a:ext cx="2332810" cy="1488022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4219129" y="320814"/>
            <a:ext cx="1825441" cy="63484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4290166" y="403959"/>
            <a:ext cx="764615" cy="46805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5053872" y="22560"/>
            <a:ext cx="1015321" cy="1778118"/>
          </a:xfrm>
          <a:prstGeom prst="bentConnector4">
            <a:avLst>
              <a:gd name="adj1" fmla="val -22515"/>
              <a:gd name="adj2" fmla="val 8685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6456791" y="2829415"/>
            <a:ext cx="2332810" cy="1488022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967378" y="637985"/>
            <a:ext cx="489413" cy="2935441"/>
          </a:xfrm>
          <a:prstGeom prst="bentConnector3">
            <a:avLst>
              <a:gd name="adj1" fmla="val 3373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6581709" y="298244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7333879" y="298244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8084682" y="298536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7333879" y="360399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6581709" y="83126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7333879" y="83126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8084682" y="83418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7333879" y="145281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917229" y="3199249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573304" y="3199249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7917946" y="1042327"/>
            <a:ext cx="166736" cy="29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7165776" y="3193507"/>
            <a:ext cx="1681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7917946" y="3193507"/>
            <a:ext cx="166736" cy="29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898565" y="1228563"/>
            <a:ext cx="410492" cy="46013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7917946" y="1256301"/>
            <a:ext cx="458770" cy="4075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898565" y="3379743"/>
            <a:ext cx="410492" cy="46013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7917946" y="3407481"/>
            <a:ext cx="458770" cy="4075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A1E7CB13-8F1C-344D-9120-82C2DF11566D}"/>
              </a:ext>
            </a:extLst>
          </p:cNvPr>
          <p:cNvCxnSpPr>
            <a:cxnSpLocks/>
            <a:stCxn id="173" idx="3"/>
            <a:endCxn id="32" idx="3"/>
          </p:cNvCxnSpPr>
          <p:nvPr/>
        </p:nvCxnSpPr>
        <p:spPr>
          <a:xfrm flipH="1">
            <a:off x="7164288" y="3573426"/>
            <a:ext cx="1625313" cy="1062092"/>
          </a:xfrm>
          <a:prstGeom prst="bentConnector3">
            <a:avLst>
              <a:gd name="adj1" fmla="val -809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40D17641-26CF-2643-80FC-00E3914A45A8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7164288" y="1419280"/>
            <a:ext cx="1619114" cy="3216238"/>
          </a:xfrm>
          <a:prstGeom prst="bentConnector3">
            <a:avLst>
              <a:gd name="adj1" fmla="val -855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사각형: 둥근 모서리 6">
            <a:extLst>
              <a:ext uri="{FF2B5EF4-FFF2-40B4-BE49-F238E27FC236}">
                <a16:creationId xmlns:a16="http://schemas.microsoft.com/office/drawing/2014/main" id="{801C23D5-1AC2-D04A-A060-A642B13E050C}"/>
              </a:ext>
            </a:extLst>
          </p:cNvPr>
          <p:cNvSpPr/>
          <p:nvPr/>
        </p:nvSpPr>
        <p:spPr>
          <a:xfrm>
            <a:off x="7937978" y="149063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7937978" y="2305342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5" name="사각형: 둥근 모서리 6">
            <a:extLst>
              <a:ext uri="{FF2B5EF4-FFF2-40B4-BE49-F238E27FC236}">
                <a16:creationId xmlns:a16="http://schemas.microsoft.com/office/drawing/2014/main" id="{B6D19E24-3B77-3049-9BCD-C4FCC79B5B92}"/>
              </a:ext>
            </a:extLst>
          </p:cNvPr>
          <p:cNvSpPr/>
          <p:nvPr/>
        </p:nvSpPr>
        <p:spPr>
          <a:xfrm>
            <a:off x="6456791" y="2305342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6450592" y="149063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25A5D429-5D19-654F-BE26-9D536F531A73}"/>
              </a:ext>
            </a:extLst>
          </p:cNvPr>
          <p:cNvCxnSpPr>
            <a:cxnSpLocks/>
            <a:endCxn id="286" idx="3"/>
          </p:cNvCxnSpPr>
          <p:nvPr/>
        </p:nvCxnSpPr>
        <p:spPr>
          <a:xfrm rot="16200000" flipV="1">
            <a:off x="7219468" y="439273"/>
            <a:ext cx="310259" cy="157467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DB67968C-8AF5-3047-83EE-4108D5E60C64}"/>
              </a:ext>
            </a:extLst>
          </p:cNvPr>
          <p:cNvCxnSpPr>
            <a:cxnSpLocks/>
            <a:endCxn id="267" idx="1"/>
          </p:cNvCxnSpPr>
          <p:nvPr/>
        </p:nvCxnSpPr>
        <p:spPr>
          <a:xfrm rot="5400000" flipH="1" flipV="1">
            <a:off x="7699056" y="433432"/>
            <a:ext cx="309476" cy="168367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C75F5579-07B5-724B-AE28-A56E8663DDA4}"/>
              </a:ext>
            </a:extLst>
          </p:cNvPr>
          <p:cNvCxnSpPr>
            <a:cxnSpLocks/>
            <a:endCxn id="285" idx="3"/>
          </p:cNvCxnSpPr>
          <p:nvPr/>
        </p:nvCxnSpPr>
        <p:spPr>
          <a:xfrm rot="16200000" flipV="1">
            <a:off x="7224026" y="2597193"/>
            <a:ext cx="307343" cy="151269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A9D2CDDE-A7AA-0B43-9412-917D97B0C561}"/>
              </a:ext>
            </a:extLst>
          </p:cNvPr>
          <p:cNvCxnSpPr>
            <a:cxnSpLocks/>
            <a:endCxn id="274" idx="1"/>
          </p:cNvCxnSpPr>
          <p:nvPr/>
        </p:nvCxnSpPr>
        <p:spPr>
          <a:xfrm rot="5400000" flipH="1" flipV="1">
            <a:off x="7700442" y="2588325"/>
            <a:ext cx="306705" cy="168368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910952" y="3917292"/>
            <a:ext cx="1246419" cy="31064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35" name="사각형: 둥근 모서리 6">
            <a:extLst>
              <a:ext uri="{FF2B5EF4-FFF2-40B4-BE49-F238E27FC236}">
                <a16:creationId xmlns:a16="http://schemas.microsoft.com/office/drawing/2014/main" id="{CDA71FB5-4A17-434E-A2DC-36C84B4CB1B7}"/>
              </a:ext>
            </a:extLst>
          </p:cNvPr>
          <p:cNvSpPr/>
          <p:nvPr/>
        </p:nvSpPr>
        <p:spPr>
          <a:xfrm>
            <a:off x="354399" y="3749745"/>
            <a:ext cx="1297083" cy="65388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 …)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E4B2FBEC-FE33-254E-9EDA-3AA3CCE5C342}"/>
              </a:ext>
            </a:extLst>
          </p:cNvPr>
          <p:cNvCxnSpPr>
            <a:cxnSpLocks/>
            <a:stCxn id="335" idx="3"/>
            <a:endCxn id="331" idx="1"/>
          </p:cNvCxnSpPr>
          <p:nvPr/>
        </p:nvCxnSpPr>
        <p:spPr>
          <a:xfrm flipV="1">
            <a:off x="1651482" y="4072613"/>
            <a:ext cx="259470" cy="407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672474" y="872011"/>
            <a:ext cx="1352" cy="278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585071" y="872011"/>
            <a:ext cx="0" cy="278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131884DC-80E1-524D-95A3-3FF70E5BC2DF}"/>
              </a:ext>
            </a:extLst>
          </p:cNvPr>
          <p:cNvSpPr txBox="1"/>
          <p:nvPr/>
        </p:nvSpPr>
        <p:spPr>
          <a:xfrm>
            <a:off x="3157371" y="48256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236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36108</TotalTime>
  <Words>871</Words>
  <Application>Microsoft Macintosh PowerPoint</Application>
  <PresentationFormat>On-screen Show (16:9)</PresentationFormat>
  <Paragraphs>500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CQRS</vt:lpstr>
      <vt:lpstr>CQRS</vt:lpstr>
      <vt:lpstr>CQRS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4855</cp:revision>
  <dcterms:created xsi:type="dcterms:W3CDTF">2006-10-05T04:04:58Z</dcterms:created>
  <dcterms:modified xsi:type="dcterms:W3CDTF">2025-04-06T03:08:20Z</dcterms:modified>
</cp:coreProperties>
</file>