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65" r:id="rId2"/>
    <p:sldId id="383" r:id="rId3"/>
    <p:sldId id="380" r:id="rId4"/>
    <p:sldId id="393" r:id="rId5"/>
    <p:sldId id="391" r:id="rId6"/>
    <p:sldId id="392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88720" autoAdjust="0"/>
  </p:normalViewPr>
  <p:slideViewPr>
    <p:cSldViewPr>
      <p:cViewPr varScale="1">
        <p:scale>
          <a:sx n="212" d="100"/>
          <a:sy n="212" d="100"/>
        </p:scale>
        <p:origin x="208" y="10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79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54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ED5F24-5050-5944-B051-CD34E3B1F519}"/>
              </a:ext>
            </a:extLst>
          </p:cNvPr>
          <p:cNvSpPr/>
          <p:nvPr/>
        </p:nvSpPr>
        <p:spPr>
          <a:xfrm>
            <a:off x="1443391" y="1059581"/>
            <a:ext cx="5720865" cy="1722297"/>
          </a:xfrm>
          <a:prstGeom prst="roundRect">
            <a:avLst>
              <a:gd name="adj" fmla="val 423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App Pod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A2F46D-6525-AA41-B215-463AC96BE0DF}"/>
              </a:ext>
            </a:extLst>
          </p:cNvPr>
          <p:cNvSpPr/>
          <p:nvPr/>
        </p:nvSpPr>
        <p:spPr>
          <a:xfrm>
            <a:off x="1574660" y="1419622"/>
            <a:ext cx="3717420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Envoy Proxy Container (Sidecar)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5FDF0C-40E7-B943-8ACB-26A37BDBAF6B}"/>
              </a:ext>
            </a:extLst>
          </p:cNvPr>
          <p:cNvSpPr/>
          <p:nvPr/>
        </p:nvSpPr>
        <p:spPr>
          <a:xfrm>
            <a:off x="1710037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pilot-agent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D8D9491-E503-6748-A6D6-EC295850B50A}"/>
              </a:ext>
            </a:extLst>
          </p:cNvPr>
          <p:cNvSpPr/>
          <p:nvPr/>
        </p:nvSpPr>
        <p:spPr>
          <a:xfrm>
            <a:off x="4004851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Envoy Proxy</a:t>
            </a:r>
            <a:endParaRPr lang="en-KR" sz="1200" b="1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8F156BA-A7A9-C240-B39E-841B5E983C6B}"/>
              </a:ext>
            </a:extLst>
          </p:cNvPr>
          <p:cNvSpPr/>
          <p:nvPr/>
        </p:nvSpPr>
        <p:spPr>
          <a:xfrm>
            <a:off x="5445011" y="1419622"/>
            <a:ext cx="1568402" cy="1239658"/>
          </a:xfrm>
          <a:prstGeom prst="roundRect">
            <a:avLst>
              <a:gd name="adj" fmla="val 879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 Container</a:t>
            </a:r>
            <a:endParaRPr lang="en-KR" sz="120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A30719A-1B3C-A54D-8BEB-2A3721DF280D}"/>
              </a:ext>
            </a:extLst>
          </p:cNvPr>
          <p:cNvSpPr/>
          <p:nvPr/>
        </p:nvSpPr>
        <p:spPr>
          <a:xfrm>
            <a:off x="5653148" y="1862806"/>
            <a:ext cx="1152128" cy="484952"/>
          </a:xfrm>
          <a:prstGeom prst="roundRect">
            <a:avLst>
              <a:gd name="adj" fmla="val 1502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(Init Process)</a:t>
            </a:r>
            <a:endParaRPr lang="en-KR" sz="12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30B061-5968-F44F-9FA1-65F62D64660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862165" y="2105282"/>
            <a:ext cx="1142686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BE1619-CFAA-2849-A3C6-690713FC0671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flipH="1" flipV="1">
            <a:off x="2286101" y="2347758"/>
            <a:ext cx="4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010C4E-1DC0-6F4F-9482-5CFB07240FED}"/>
              </a:ext>
            </a:extLst>
          </p:cNvPr>
          <p:cNvCxnSpPr>
            <a:cxnSpLocks/>
            <a:stCxn id="33" idx="0"/>
            <a:endCxn id="11" idx="2"/>
          </p:cNvCxnSpPr>
          <p:nvPr/>
        </p:nvCxnSpPr>
        <p:spPr>
          <a:xfrm flipV="1">
            <a:off x="6229212" y="2347758"/>
            <a:ext cx="0" cy="58800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D5837A-A7AC-5B48-AAAE-03B2D635715A}"/>
              </a:ext>
            </a:extLst>
          </p:cNvPr>
          <p:cNvSpPr txBox="1"/>
          <p:nvPr/>
        </p:nvSpPr>
        <p:spPr>
          <a:xfrm>
            <a:off x="1584385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9E23B3-A144-C049-90E5-D05E93BF9606}"/>
              </a:ext>
            </a:extLst>
          </p:cNvPr>
          <p:cNvSpPr txBox="1"/>
          <p:nvPr/>
        </p:nvSpPr>
        <p:spPr>
          <a:xfrm>
            <a:off x="2742365" y="2105282"/>
            <a:ext cx="13917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/>
              <a:t>pilot-agent</a:t>
            </a:r>
          </a:p>
          <a:p>
            <a:pPr algn="ctr"/>
            <a:r>
              <a:rPr lang="en-US" sz="1000" i="1"/>
              <a:t>Control &amp; Terminate</a:t>
            </a:r>
          </a:p>
          <a:p>
            <a:pPr algn="ctr"/>
            <a:r>
              <a:rPr lang="en-US" sz="1000" i="1"/>
              <a:t>Envoy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4B4FC5-6621-7C42-82FA-ECBE29FC2C4D}"/>
              </a:ext>
            </a:extLst>
          </p:cNvPr>
          <p:cNvSpPr txBox="1"/>
          <p:nvPr/>
        </p:nvSpPr>
        <p:spPr>
          <a:xfrm>
            <a:off x="5527492" y="2935767"/>
            <a:ext cx="140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/>
              <a:t>kubelet sends</a:t>
            </a:r>
          </a:p>
          <a:p>
            <a:pPr algn="ctr"/>
            <a:r>
              <a:rPr lang="en-US" sz="1000" i="1"/>
              <a:t>SIGTERM Signal</a:t>
            </a:r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8" y="3052293"/>
            <a:ext cx="568861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13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2398345" y="3562017"/>
            <a:ext cx="0" cy="8551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417187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881067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6" y="2427734"/>
            <a:ext cx="248272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F4A4E1-1DFA-2E4F-9681-E1618DE43572}"/>
              </a:ext>
            </a:extLst>
          </p:cNvPr>
          <p:cNvSpPr txBox="1"/>
          <p:nvPr/>
        </p:nvSpPr>
        <p:spPr>
          <a:xfrm>
            <a:off x="2843808" y="2190537"/>
            <a:ext cx="1585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MINIMUM_DRAIN_DURATION</a:t>
            </a:r>
            <a:endParaRPr lang="en-KR" sz="8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883112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918141" y="4419967"/>
            <a:ext cx="192994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4. pilot-agent </a:t>
            </a:r>
            <a:r>
              <a:rPr lang="en-US" sz="1000"/>
              <a:t>set Envoy Proxy</a:t>
            </a:r>
          </a:p>
          <a:p>
            <a:pPr algn="ctr"/>
            <a:r>
              <a:rPr lang="en-US" sz="1000"/>
              <a:t>to Drain Mode and check</a:t>
            </a:r>
          </a:p>
          <a:p>
            <a:pPr algn="ctr"/>
            <a:r>
              <a:rPr lang="en-US" sz="1000"/>
              <a:t>connections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A16FA5-C0E4-624F-BCB9-80AB326E0F07}"/>
              </a:ext>
            </a:extLst>
          </p:cNvPr>
          <p:cNvCxnSpPr>
            <a:cxnSpLocks/>
          </p:cNvCxnSpPr>
          <p:nvPr/>
        </p:nvCxnSpPr>
        <p:spPr>
          <a:xfrm>
            <a:off x="6804235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0A9C4-710D-4B46-A542-1CB927D5A19F}"/>
              </a:ext>
            </a:extLst>
          </p:cNvPr>
          <p:cNvSpPr txBox="1"/>
          <p:nvPr/>
        </p:nvSpPr>
        <p:spPr>
          <a:xfrm>
            <a:off x="5839264" y="3760240"/>
            <a:ext cx="19299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5. pilot-agent wait and </a:t>
            </a:r>
          </a:p>
          <a:p>
            <a:pPr algn="ctr"/>
            <a:r>
              <a:rPr lang="en-US" sz="1000"/>
              <a:t>remove Envoy Proxy</a:t>
            </a:r>
            <a:endParaRPr lang="en-KR" sz="1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7B961-399F-DB46-BE89-CE10467CA28B}"/>
              </a:ext>
            </a:extLst>
          </p:cNvPr>
          <p:cNvCxnSpPr>
            <a:cxnSpLocks/>
          </p:cNvCxnSpPr>
          <p:nvPr/>
        </p:nvCxnSpPr>
        <p:spPr>
          <a:xfrm flipV="1">
            <a:off x="6804235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5B8F05-8860-CA44-9A3B-205DF7C22B91}"/>
              </a:ext>
            </a:extLst>
          </p:cNvPr>
          <p:cNvCxnSpPr>
            <a:cxnSpLocks/>
          </p:cNvCxnSpPr>
          <p:nvPr/>
        </p:nvCxnSpPr>
        <p:spPr>
          <a:xfrm flipH="1">
            <a:off x="4881068" y="2426714"/>
            <a:ext cx="192316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4A34B9-471B-C345-8C00-7A4851064234}"/>
              </a:ext>
            </a:extLst>
          </p:cNvPr>
          <p:cNvSpPr txBox="1"/>
          <p:nvPr/>
        </p:nvSpPr>
        <p:spPr>
          <a:xfrm>
            <a:off x="5168882" y="2190537"/>
            <a:ext cx="13724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terminationDrainDuration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6">
            <a:extLst>
              <a:ext uri="{FF2B5EF4-FFF2-40B4-BE49-F238E27FC236}">
                <a16:creationId xmlns:a16="http://schemas.microsoft.com/office/drawing/2014/main" id="{BCFC3FC0-D0BC-4242-BBA0-C72D04B19CA8}"/>
              </a:ext>
            </a:extLst>
          </p:cNvPr>
          <p:cNvSpPr/>
          <p:nvPr/>
        </p:nvSpPr>
        <p:spPr>
          <a:xfrm>
            <a:off x="1115619" y="3052293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54726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2398345" y="3562017"/>
            <a:ext cx="0" cy="8551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417187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pliot-agent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05140B8-BEA8-454E-8C92-36C2577F773A}"/>
              </a:ext>
            </a:extLst>
          </p:cNvPr>
          <p:cNvCxnSpPr>
            <a:cxnSpLocks/>
          </p:cNvCxnSpPr>
          <p:nvPr/>
        </p:nvCxnSpPr>
        <p:spPr>
          <a:xfrm>
            <a:off x="4881067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FBCEF2-35B5-2741-BB77-5C57D0DE3C80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248E-DC1C-E447-89E1-A3F235E40337}"/>
              </a:ext>
            </a:extLst>
          </p:cNvPr>
          <p:cNvCxnSpPr>
            <a:cxnSpLocks/>
          </p:cNvCxnSpPr>
          <p:nvPr/>
        </p:nvCxnSpPr>
        <p:spPr>
          <a:xfrm flipH="1">
            <a:off x="2398346" y="2427734"/>
            <a:ext cx="2482721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EF4A4E1-1DFA-2E4F-9681-E1618DE43572}"/>
              </a:ext>
            </a:extLst>
          </p:cNvPr>
          <p:cNvSpPr txBox="1"/>
          <p:nvPr/>
        </p:nvSpPr>
        <p:spPr>
          <a:xfrm>
            <a:off x="2843808" y="2190537"/>
            <a:ext cx="158569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MINIMUM_DRAIN_DURATION</a:t>
            </a:r>
            <a:endParaRPr lang="en-KR" sz="8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7E62BDB-4469-1B49-AB44-356389428D9A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4883112" y="3550691"/>
            <a:ext cx="0" cy="8692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6376863-2ADD-784D-BD41-0B5E82910844}"/>
              </a:ext>
            </a:extLst>
          </p:cNvPr>
          <p:cNvSpPr txBox="1"/>
          <p:nvPr/>
        </p:nvSpPr>
        <p:spPr>
          <a:xfrm>
            <a:off x="3918141" y="4419967"/>
            <a:ext cx="192994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4. pilot-agent </a:t>
            </a:r>
            <a:r>
              <a:rPr lang="en-US" sz="1000"/>
              <a:t>set Envoy Proxy</a:t>
            </a:r>
          </a:p>
          <a:p>
            <a:pPr algn="ctr"/>
            <a:r>
              <a:rPr lang="en-US" sz="1000"/>
              <a:t>to Drain Mode and check</a:t>
            </a:r>
          </a:p>
          <a:p>
            <a:pPr algn="ctr"/>
            <a:r>
              <a:rPr lang="en-US" sz="1000"/>
              <a:t>connections</a:t>
            </a:r>
            <a:endParaRPr lang="en-KR" sz="10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DE311E-3277-A347-9C10-AD6384ED169D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A16FA5-C0E4-624F-BCB9-80AB326E0F07}"/>
              </a:ext>
            </a:extLst>
          </p:cNvPr>
          <p:cNvCxnSpPr>
            <a:cxnSpLocks/>
          </p:cNvCxnSpPr>
          <p:nvPr/>
        </p:nvCxnSpPr>
        <p:spPr>
          <a:xfrm>
            <a:off x="65882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10A9C4-710D-4B46-A542-1CB927D5A19F}"/>
              </a:ext>
            </a:extLst>
          </p:cNvPr>
          <p:cNvSpPr txBox="1"/>
          <p:nvPr/>
        </p:nvSpPr>
        <p:spPr>
          <a:xfrm>
            <a:off x="5623253" y="3760240"/>
            <a:ext cx="1929942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5. pilot-agent</a:t>
            </a:r>
          </a:p>
          <a:p>
            <a:pPr algn="ctr"/>
            <a:r>
              <a:rPr lang="en-US" sz="1000"/>
              <a:t>remove Envoy Proxy</a:t>
            </a:r>
          </a:p>
          <a:p>
            <a:pPr algn="ctr"/>
            <a:r>
              <a:rPr lang="en-US" sz="1000"/>
              <a:t>after 0 connections</a:t>
            </a:r>
            <a:endParaRPr lang="en-KR" sz="1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87B961-399F-DB46-BE89-CE10467CA28B}"/>
              </a:ext>
            </a:extLst>
          </p:cNvPr>
          <p:cNvCxnSpPr>
            <a:cxnSpLocks/>
          </p:cNvCxnSpPr>
          <p:nvPr/>
        </p:nvCxnSpPr>
        <p:spPr>
          <a:xfrm flipV="1">
            <a:off x="65882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8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23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1115617" y="3052293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pliot-agent</a:t>
            </a:r>
            <a:endParaRPr lang="ko-KR" altLang="en-US" sz="1000"/>
          </a:p>
        </p:txBody>
      </p: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Envoy Proxy 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228472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35263</TotalTime>
  <Words>483</Words>
  <Application>Microsoft Macintosh PowerPoint</Application>
  <PresentationFormat>On-screen Show (16:9)</PresentationFormat>
  <Paragraphs>134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5348</cp:revision>
  <dcterms:created xsi:type="dcterms:W3CDTF">2006-10-05T04:04:58Z</dcterms:created>
  <dcterms:modified xsi:type="dcterms:W3CDTF">2025-01-06T16:59:17Z</dcterms:modified>
</cp:coreProperties>
</file>