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2" r:id="rId3"/>
    <p:sldId id="363" r:id="rId4"/>
    <p:sldId id="367" r:id="rId5"/>
    <p:sldId id="371" r:id="rId6"/>
    <p:sldId id="370" r:id="rId7"/>
    <p:sldId id="369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 autoAdjust="0"/>
    <p:restoredTop sz="84880" autoAdjust="0"/>
  </p:normalViewPr>
  <p:slideViewPr>
    <p:cSldViewPr>
      <p:cViewPr varScale="1">
        <p:scale>
          <a:sx n="205" d="100"/>
          <a:sy n="205" d="100"/>
        </p:scale>
        <p:origin x="208" y="9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00166-050F-4CCC-79A6-8DD38F0B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CDFA2-92C3-A77C-572C-0819346EF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F43E-5044-CA98-D47B-FD0E6EF3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3A57-57E9-AD4E-EE93-1E5855E9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684C-5C46-CF0D-DFB9-D52417147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FFEB3-B40E-B601-7336-A7155CE1D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7CCA0-DC67-C6F2-B3D4-7DB76218E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6AFA-5806-ED53-4093-182B003C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29B5-1947-524A-1CA2-55459A0F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0243C-383E-47FA-7B37-38DF9BC18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10740-1651-082C-1403-E5FFBAAA2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5BB48-B717-0823-BACC-32C9665EF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9FD5-9E2C-2097-B035-B78E8F72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AE300-0236-52E6-7CE2-0D92A1A0D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5A336-6B63-7458-95CC-4524A596D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467D-5580-179E-4D80-8433F556A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9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781CF-90F9-7D77-D976-2CE55073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CB0FE-26BC-1702-2A59-98C7FC450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82B96-CBF5-293D-F942-990D6340C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41FF-6EE2-4D7A-9B4E-E1D94C6B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18F6-4497-392F-58AA-9A61B8A98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E287236C-1BE3-5B80-1D34-93EA7CC00B0B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B6319BA-3451-6DEF-A285-252B847241F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666F41A0-218F-2200-B24D-51CE63F1756A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7DFABC4-F5AC-B6AA-3F6C-E5B34C5C82BF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0A24A91F-B8DC-DEE1-EDCF-DD007E55FE12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r>
              <a:rPr lang="ko-KR" altLang="en-US" sz="1000" dirty="0"/>
              <a:t> </a:t>
            </a:r>
            <a:r>
              <a:rPr lang="en-US" altLang="ko-KR" sz="1000" dirty="0"/>
              <a:t>(Worker)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7656125C-26B9-65DA-13EF-0B72ADE40444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B13AE917-51AB-2CBE-965E-88434D2B0B78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61EF45-9B96-7EF0-899C-05610F4531A0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0F4E7FE-E54C-289F-4A79-F7EB5E838995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 (Worker)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8EF9507-5C11-1EEB-8E1E-D3AF50309238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E1E292FC-9D73-1BFD-134C-7CEFF963444B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8560EDC-58E9-7E83-DAA1-FA03F2A922B8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9791A3B-8EB6-CD8D-1376-0EFC7F49DEB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0E05217-5CF0-E90D-2400-C387F3AEA5B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F4009-BFD8-0BF4-F339-D23F123307B5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FAC89-B8A6-CBA4-CBFD-7F7042E2466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04ECB-57EC-BBF6-31AE-87A8B0B32FB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72670C-C1F4-AA3A-B3D3-84BF091E7D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31FE3-6E44-F800-E3C8-03CD6C3682D5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ACC4FD-B26C-35E1-E7A5-EB8C3AF9C78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34F022-FC02-88DF-C659-3F34E7FF4F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52020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0A05C6-3504-8049-8E57-8505825A61F2}"/>
              </a:ext>
            </a:extLst>
          </p:cNvPr>
          <p:cNvSpPr txBox="1"/>
          <p:nvPr/>
        </p:nvSpPr>
        <p:spPr>
          <a:xfrm>
            <a:off x="4749308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707A8-EC50-A788-C8DF-A13AA6F96A21}"/>
              </a:ext>
            </a:extLst>
          </p:cNvPr>
          <p:cNvCxnSpPr>
            <a:cxnSpLocks/>
          </p:cNvCxnSpPr>
          <p:nvPr/>
        </p:nvCxnSpPr>
        <p:spPr>
          <a:xfrm>
            <a:off x="4719906" y="2346112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1AE95B-4DD1-6229-794F-B93098149EBC}"/>
              </a:ext>
            </a:extLst>
          </p:cNvPr>
          <p:cNvSpPr txBox="1"/>
          <p:nvPr/>
        </p:nvSpPr>
        <p:spPr>
          <a:xfrm>
            <a:off x="4717194" y="240290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1735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5A3F-C249-057E-905A-0F5AAA90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090D9A-C4A0-330E-67FC-37BF9D457B7B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1E11535B-E178-90C4-C8EA-A77D5CE66AA7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68C721E0-44A2-7EA2-D847-83BBBD05D91C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E2F1AD3-3800-DCC4-ADA2-50BE099B3A95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C34621D-D4EF-8250-99F2-49369F4CE55A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EA9BCF48-7734-813E-93A9-555E52BDB45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E6F6301E-B2D5-1119-BF58-C44093BC163A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7D22065C-E0E8-53B5-1A89-40CC1B8D9FE1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082547C6-E348-13C4-A8E1-8AD73F18230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3A3A18-5A32-E4B7-29B0-D9FBD80A70D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3C6451-0486-AA2C-66F1-6EE0B9465187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F49E410-B621-7E38-6BDE-E7E7388AB7D9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E5F6799-584F-BD55-882A-2C9BF6231686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21B8148-4064-C961-E330-B6236CA6B9A5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26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046BF7A6-45D1-3563-C922-9255D5CD0AF3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481C3A3B-68F2-F178-03A6-9BF6D28CB831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4563CEA-B301-B6DB-2269-EC9199A59181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5660425F-502C-89B9-A0F3-706F37CE0830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C0F6AF8-EDC3-2F65-D154-04831689489A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46AD6D2-8AF4-37D9-1612-01A2D394F4BE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4E27D6CB-20CB-E1F6-DDFB-94B7BEA37A3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4499BF71-8A1F-A786-AE39-B367DF37C4C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C857A937-DFAA-BD72-87F2-F801CF24C4C5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31945EC1-FB82-CE99-2433-B97C80488223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8B4E5D0-2F84-F942-CC16-51C4DDDAF26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2D0947-D377-ED98-3F8A-8C59E6C793B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D1E93-60E7-179C-C83C-B8CFF19038F8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A4A85E7C-B790-820A-84F2-849275BD0886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4663C21-747E-EAE8-2B65-546D28FACD6B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077832C4-3B40-EA3B-CB82-86E867D3DBE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F0E8A7A1-9343-0D8B-EA03-8DD686FE0FC7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83C0EAE6-D329-09D7-1AE2-CD6B42D90EE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331F080-CE36-7E7B-0B93-C9D5C62E7A48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41257AC1-E4B4-AAEA-6A82-D2167C43745B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68CB-79F1-8929-E7A6-066BC171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E061-51E7-D710-2046-A6FA37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F39F-F500-6FE3-146C-A03D3A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BCDA-3315-2CBC-FC97-9F3C790C1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BFA8C94-CE5B-8663-7207-98B9BF51B61B}"/>
              </a:ext>
            </a:extLst>
          </p:cNvPr>
          <p:cNvSpPr/>
          <p:nvPr/>
        </p:nvSpPr>
        <p:spPr>
          <a:xfrm>
            <a:off x="2267744" y="864158"/>
            <a:ext cx="4248472" cy="3147752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EB2B9AA4-39E7-891D-596C-47F26D2793C8}"/>
              </a:ext>
            </a:extLst>
          </p:cNvPr>
          <p:cNvSpPr/>
          <p:nvPr/>
        </p:nvSpPr>
        <p:spPr>
          <a:xfrm>
            <a:off x="2411760" y="997968"/>
            <a:ext cx="1224136" cy="2654544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0A0983B7-AA73-42C5-6FC6-0FA5B200679C}"/>
              </a:ext>
            </a:extLst>
          </p:cNvPr>
          <p:cNvSpPr/>
          <p:nvPr/>
        </p:nvSpPr>
        <p:spPr>
          <a:xfrm>
            <a:off x="3779912" y="987574"/>
            <a:ext cx="1224136" cy="2664296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DBA60F36-1D0F-2153-E771-D273648A2169}"/>
              </a:ext>
            </a:extLst>
          </p:cNvPr>
          <p:cNvSpPr/>
          <p:nvPr/>
        </p:nvSpPr>
        <p:spPr>
          <a:xfrm>
            <a:off x="5148064" y="987574"/>
            <a:ext cx="1224136" cy="2664296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150E1F2-0C4E-A329-685A-22FE133C6EAB}"/>
              </a:ext>
            </a:extLst>
          </p:cNvPr>
          <p:cNvSpPr/>
          <p:nvPr/>
        </p:nvSpPr>
        <p:spPr>
          <a:xfrm>
            <a:off x="2484672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B9CDDE6-B0D2-8860-8F5D-4EDD8A1341F9}"/>
              </a:ext>
            </a:extLst>
          </p:cNvPr>
          <p:cNvSpPr/>
          <p:nvPr/>
        </p:nvSpPr>
        <p:spPr>
          <a:xfrm>
            <a:off x="2484672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A269BFA-1B65-4756-9C85-9D872E49EF13}"/>
              </a:ext>
            </a:extLst>
          </p:cNvPr>
          <p:cNvSpPr/>
          <p:nvPr/>
        </p:nvSpPr>
        <p:spPr>
          <a:xfrm>
            <a:off x="3852824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AC52C811-1992-41E5-0F40-612464AF94FA}"/>
              </a:ext>
            </a:extLst>
          </p:cNvPr>
          <p:cNvSpPr/>
          <p:nvPr/>
        </p:nvSpPr>
        <p:spPr>
          <a:xfrm>
            <a:off x="5220976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09E0B5CD-6491-8DB6-6804-1069A8997BB6}"/>
              </a:ext>
            </a:extLst>
          </p:cNvPr>
          <p:cNvSpPr/>
          <p:nvPr/>
        </p:nvSpPr>
        <p:spPr>
          <a:xfrm>
            <a:off x="2484672" y="2530614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F140F78D-3F38-09CF-97BA-DF28C991CF6A}"/>
              </a:ext>
            </a:extLst>
          </p:cNvPr>
          <p:cNvSpPr/>
          <p:nvPr/>
        </p:nvSpPr>
        <p:spPr>
          <a:xfrm>
            <a:off x="3852824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DBC2E37-7DEB-3E72-9727-D4396F37B97A}"/>
              </a:ext>
            </a:extLst>
          </p:cNvPr>
          <p:cNvSpPr/>
          <p:nvPr/>
        </p:nvSpPr>
        <p:spPr>
          <a:xfrm>
            <a:off x="5220976" y="1801230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9824B-01A7-7599-3AA2-A7BC625B2B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555526"/>
            <a:ext cx="0" cy="30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DFBFB1-C722-39BC-17AF-6F5CC9A9219B}"/>
              </a:ext>
            </a:extLst>
          </p:cNvPr>
          <p:cNvSpPr txBox="1"/>
          <p:nvPr/>
        </p:nvSpPr>
        <p:spPr>
          <a:xfrm>
            <a:off x="4391980" y="574607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6A9B5AFB-60F9-7365-53CD-B0CD9125AEF9}"/>
              </a:ext>
            </a:extLst>
          </p:cNvPr>
          <p:cNvSpPr/>
          <p:nvPr/>
        </p:nvSpPr>
        <p:spPr>
          <a:xfrm>
            <a:off x="2267744" y="4011910"/>
            <a:ext cx="3816415" cy="31774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Process,  </a:t>
            </a:r>
            <a:r>
              <a:rPr lang="en-US" altLang="ko-KR" sz="1000" b="1" dirty="0"/>
              <a:t>Connector Instance/Task </a:t>
            </a:r>
            <a:r>
              <a:rPr lang="en-US" altLang="ko-KR" sz="1000" dirty="0"/>
              <a:t>: Thread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621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5743-EF01-3CB8-A0FD-1B1F25D3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A712C92A-1BCA-A0ED-34FC-2D23FEBA7D2C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CC26BFD-EB42-26D6-527A-714C81E0783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AE7CD1E8-FE25-D9C1-37F9-2D70C4DF494B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F6E8C7D-7856-888F-02E2-975555598C62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735E2646-BB9A-4157-C6C8-6BEDCF98BFF6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AC723E9-EF78-E435-9F52-E81084AE2027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A732A59-F3AD-C0F7-D1FE-773AC387AFF9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A1E9270B-C54D-D97A-AFDE-A465381037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296ED77A-C52C-27AD-C773-60E9BC3E9C68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F579402-200B-0074-814D-05FB1308F736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28F797C4-211A-F449-B8A1-C6CB86CDB8E4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9C04C76-F6B8-D757-629D-7139A318F86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BD076FD-049A-751F-F911-CEC23492E7A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63DD1B68-9CEF-FE7F-CEAB-72A8C28192C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147A-B90A-860E-43D8-11FF728CA270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1527BC-AC22-B126-96DC-1DD55405132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2AE4B0-D14A-0713-23BF-A411DE9178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B84D24-646B-DBD4-756E-F8F660D49F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AA320F-2BEA-0FDC-3F95-DB1D4ED4057C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7A5212-6A7E-EFE2-EECE-89A54244299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5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5AA0-776E-82B7-34B5-34739465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2003B6E-45DE-849F-252A-64E476BC0396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Source Data</a:t>
            </a: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9F2D7E12-73CC-A8C6-E5DC-1E73FFCD5452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C8D73B2-44FF-AA01-85E6-DD898B1759B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C4DDA6C-4246-0EEC-ED0A-1A961A5AFD7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8E2CD474-0331-9101-AEFA-0AFDBC667F30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265CAE7-594E-0218-8F81-29B278C89A0C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C425D6-ECE8-061F-BE52-043ADFFFB392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FF6381F0-EBFB-F5AE-0A49-1D18DF36D2DC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6827B26-6734-EA23-4BF7-59184297307A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0457000C-26EE-3B41-F762-E2D675568F52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3E83196-93EE-ACD4-ACD8-27C6054FB491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F8EAB03-BED3-B20C-D866-CF1810E5FC8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85481EF-8E38-D3B7-4616-F06F180C886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Destination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D154A-CD23-CD4C-5C7C-2D70ABE50517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67A047-B976-08B8-9BE0-8B7C7170F034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A7487-8A21-FABC-4364-B721BD6CB3A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DF3234-2280-F26B-39F9-B6CE9F63B8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DBC9F7-5C56-74B6-D416-AF39B25CCC5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394DFB-851D-DCAD-5E3B-C7A9DDED52FA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4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33341</TotalTime>
  <Words>274</Words>
  <Application>Microsoft Macintosh PowerPoint</Application>
  <PresentationFormat>On-screen Show (16:9)</PresentationFormat>
  <Paragraphs>142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4936</cp:revision>
  <dcterms:created xsi:type="dcterms:W3CDTF">2006-10-05T04:04:58Z</dcterms:created>
  <dcterms:modified xsi:type="dcterms:W3CDTF">2025-10-28T16:16:44Z</dcterms:modified>
</cp:coreProperties>
</file>