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67" r:id="rId2"/>
    <p:sldId id="362" r:id="rId3"/>
    <p:sldId id="372" r:id="rId4"/>
    <p:sldId id="371" r:id="rId5"/>
    <p:sldId id="370" r:id="rId6"/>
    <p:sldId id="369" r:id="rId7"/>
    <p:sldId id="368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61" autoAdjust="0"/>
    <p:restoredTop sz="81275" autoAdjust="0"/>
  </p:normalViewPr>
  <p:slideViewPr>
    <p:cSldViewPr>
      <p:cViewPr varScale="1">
        <p:scale>
          <a:sx n="222" d="100"/>
          <a:sy n="222" d="100"/>
        </p:scale>
        <p:origin x="208" y="142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180440" y="3407028"/>
            <a:ext cx="287063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Web Server</a:t>
            </a:r>
            <a:endParaRPr lang="ko-KR" altLang="en-US" sz="10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181635" y="4002668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Daemon</a:t>
            </a:r>
            <a:endParaRPr lang="ko-KR" altLang="en-US" sz="10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Code Location </a:t>
            </a:r>
          </a:p>
          <a:p>
            <a:r>
              <a:rPr lang="en-US" altLang="ko-KR" sz="1000"/>
              <a:t>(Definition)</a:t>
            </a:r>
            <a:endParaRPr lang="ko-KR" altLang="en-US" sz="10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003642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Database</a:t>
            </a:r>
          </a:p>
          <a:p>
            <a:pPr algn="ctr"/>
            <a:r>
              <a:rPr lang="en-US" altLang="ko-KR" sz="10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</a:t>
            </a:r>
            <a:r>
              <a:rPr lang="ko-KR" altLang="en-US" sz="1000"/>
              <a:t> </a:t>
            </a:r>
            <a:r>
              <a:rPr lang="en-US" altLang="ko-KR" sz="1000"/>
              <a:t>(Job)</a:t>
            </a:r>
            <a:endParaRPr lang="ko-KR" altLang="en-US" sz="10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/>
              <a:t>Workflow (Job)</a:t>
            </a:r>
            <a:endParaRPr lang="ko-KR" altLang="en-US" sz="10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3" y="3937269"/>
            <a:ext cx="507922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70644" y="4403979"/>
            <a:ext cx="728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User</a:t>
            </a:r>
            <a:endParaRPr lang="en-KR" sz="10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86625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Instance</a:t>
            </a:r>
          </a:p>
          <a:p>
            <a:pPr algn="ctr"/>
            <a:r>
              <a:rPr lang="en-US" altLang="ko-KR" sz="10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3236880" y="3466992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3236880" y="4065755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181635" y="4584623"/>
            <a:ext cx="2869438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/>
              <a:t>Dagster</a:t>
            </a:r>
          </a:p>
          <a:p>
            <a:r>
              <a:rPr lang="en-US" altLang="ko-KR" sz="1000"/>
              <a:t>CLI</a:t>
            </a:r>
            <a:endParaRPr lang="ko-KR" altLang="en-US" sz="10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3236880" y="4647710"/>
            <a:ext cx="731973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Run Launcher</a:t>
            </a:r>
            <a:endParaRPr lang="ko-KR" altLang="en-US" sz="9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968853" y="3616264"/>
            <a:ext cx="357982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968853" y="4055720"/>
            <a:ext cx="357982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951221" y="3346705"/>
            <a:ext cx="3265425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889145" y="3616264"/>
            <a:ext cx="291295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889145" y="4215027"/>
            <a:ext cx="292490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403588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15756" y="3825500"/>
            <a:ext cx="598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968853" y="4055720"/>
            <a:ext cx="357982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사각형: 둥근 모서리 6">
            <a:extLst>
              <a:ext uri="{FF2B5EF4-FFF2-40B4-BE49-F238E27FC236}">
                <a16:creationId xmlns:a16="http://schemas.microsoft.com/office/drawing/2014/main" id="{3E4FCB2E-F90F-BA42-9E2A-A3D09A7D6331}"/>
              </a:ext>
            </a:extLst>
          </p:cNvPr>
          <p:cNvSpPr/>
          <p:nvPr/>
        </p:nvSpPr>
        <p:spPr>
          <a:xfrm>
            <a:off x="2079151" y="3466992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3" name="사각형: 둥근 모서리 6">
            <a:extLst>
              <a:ext uri="{FF2B5EF4-FFF2-40B4-BE49-F238E27FC236}">
                <a16:creationId xmlns:a16="http://schemas.microsoft.com/office/drawing/2014/main" id="{94338E3B-3E43-6E40-BC5A-8A2443EE305E}"/>
              </a:ext>
            </a:extLst>
          </p:cNvPr>
          <p:cNvSpPr/>
          <p:nvPr/>
        </p:nvSpPr>
        <p:spPr>
          <a:xfrm>
            <a:off x="2079151" y="4647709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Default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sp>
        <p:nvSpPr>
          <p:cNvPr id="224" name="사각형: 둥근 모서리 6">
            <a:extLst>
              <a:ext uri="{FF2B5EF4-FFF2-40B4-BE49-F238E27FC236}">
                <a16:creationId xmlns:a16="http://schemas.microsoft.com/office/drawing/2014/main" id="{424E5084-161D-3049-BEED-57E9A4A587AD}"/>
              </a:ext>
            </a:extLst>
          </p:cNvPr>
          <p:cNvSpPr/>
          <p:nvPr/>
        </p:nvSpPr>
        <p:spPr>
          <a:xfrm>
            <a:off x="2079151" y="4069988"/>
            <a:ext cx="1161381" cy="29854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Queued</a:t>
            </a:r>
          </a:p>
          <a:p>
            <a:pPr algn="ctr"/>
            <a:r>
              <a:rPr lang="en-US" altLang="ko-KR" sz="900"/>
              <a:t>RunCoordinator</a:t>
            </a:r>
            <a:endParaRPr lang="ko-KR" altLang="en-US" sz="900"/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C8A82C3F-D81A-4E45-BF8C-030A76ABBDF2}"/>
              </a:ext>
            </a:extLst>
          </p:cNvPr>
          <p:cNvCxnSpPr>
            <a:cxnSpLocks/>
            <a:endCxn id="171" idx="1"/>
          </p:cNvCxnSpPr>
          <p:nvPr/>
        </p:nvCxnSpPr>
        <p:spPr>
          <a:xfrm rot="5400000" flipH="1" flipV="1">
            <a:off x="1154316" y="3094681"/>
            <a:ext cx="343211" cy="155333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39153CFD-B84A-5047-B6E8-0CC34F19F0E1}"/>
              </a:ext>
            </a:extLst>
          </p:cNvPr>
          <p:cNvCxnSpPr>
            <a:cxnSpLocks/>
            <a:endCxn id="32" idx="3"/>
          </p:cNvCxnSpPr>
          <p:nvPr/>
        </p:nvCxnSpPr>
        <p:spPr>
          <a:xfrm rot="16200000" flipV="1">
            <a:off x="4678949" y="3057894"/>
            <a:ext cx="337614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D2472102-ED00-F341-8602-72BE5499EF79}"/>
              </a:ext>
            </a:extLst>
          </p:cNvPr>
          <p:cNvCxnSpPr>
            <a:cxnSpLocks/>
          </p:cNvCxnSpPr>
          <p:nvPr/>
        </p:nvCxnSpPr>
        <p:spPr>
          <a:xfrm flipV="1">
            <a:off x="1251369" y="2667686"/>
            <a:ext cx="0" cy="6762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FA39F7A-3ED4-7C4C-8D8E-ACB03337CDD6}"/>
              </a:ext>
            </a:extLst>
          </p:cNvPr>
          <p:cNvCxnSpPr>
            <a:cxnSpLocks/>
            <a:endCxn id="32" idx="3"/>
          </p:cNvCxnSpPr>
          <p:nvPr/>
        </p:nvCxnSpPr>
        <p:spPr>
          <a:xfrm rot="5400000">
            <a:off x="4677054" y="2718384"/>
            <a:ext cx="341405" cy="234504"/>
          </a:xfrm>
          <a:prstGeom prst="bentConnector2">
            <a:avLst/>
          </a:prstGeom>
          <a:ln w="952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3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1629960" y="3407028"/>
            <a:ext cx="2080642" cy="4184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1630825" y="4002668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395544" y="161848"/>
            <a:ext cx="4883178" cy="2503086"/>
          </a:xfrm>
          <a:prstGeom prst="roundRect">
            <a:avLst>
              <a:gd name="adj" fmla="val 4081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100"/>
              <a:t>Code Location </a:t>
            </a:r>
          </a:p>
          <a:p>
            <a:r>
              <a:rPr lang="en-US" altLang="ko-KR" sz="1100"/>
              <a:t>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467831" y="2806888"/>
            <a:ext cx="1726862" cy="39890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155339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169108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22011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2773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84400" y="27731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72814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84400" y="72814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22011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22011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149262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155642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201005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149263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114299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0237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78943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75091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44475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947840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8556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8818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6449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8514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8777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14451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200555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75091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75509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75509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942696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967659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443113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468077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964327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990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504352" y="277317"/>
            <a:ext cx="802809" cy="83071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812966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818307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763714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2020211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961858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2020211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154282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706116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91491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83914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222" y="393726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40543" y="440397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428559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83914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131904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363164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</p:cNvCxnSpPr>
          <p:nvPr/>
        </p:nvCxnSpPr>
        <p:spPr>
          <a:xfrm flipH="1">
            <a:off x="3333858" y="-380578"/>
            <a:ext cx="311722" cy="90131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950814" y="2802815"/>
            <a:ext cx="1421381" cy="40297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579BB83F-9D47-2A4D-BB52-1C0413FD2252}"/>
              </a:ext>
            </a:extLst>
          </p:cNvPr>
          <p:cNvSpPr/>
          <p:nvPr/>
        </p:nvSpPr>
        <p:spPr>
          <a:xfrm>
            <a:off x="4392421" y="4115059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1F28098E-3621-B245-8EB3-543F18C98176}"/>
              </a:ext>
            </a:extLst>
          </p:cNvPr>
          <p:cNvSpPr/>
          <p:nvPr/>
        </p:nvSpPr>
        <p:spPr>
          <a:xfrm>
            <a:off x="4326835" y="3346705"/>
            <a:ext cx="951885" cy="1418030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07D5324F-FF30-524D-BDA8-A1C51AEAD0BA}"/>
              </a:ext>
            </a:extLst>
          </p:cNvPr>
          <p:cNvSpPr/>
          <p:nvPr/>
        </p:nvSpPr>
        <p:spPr>
          <a:xfrm>
            <a:off x="4392421" y="3441650"/>
            <a:ext cx="822816" cy="57762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A53B20C9-43B1-134F-85A7-9C8AE9C2683D}"/>
              </a:ext>
            </a:extLst>
          </p:cNvPr>
          <p:cNvSpPr/>
          <p:nvPr/>
        </p:nvSpPr>
        <p:spPr>
          <a:xfrm>
            <a:off x="4455017" y="3708918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405FE74F-3635-584C-BD15-9A5FDD553E18}"/>
              </a:ext>
            </a:extLst>
          </p:cNvPr>
          <p:cNvSpPr/>
          <p:nvPr/>
        </p:nvSpPr>
        <p:spPr>
          <a:xfrm>
            <a:off x="4455017" y="4388606"/>
            <a:ext cx="706667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Executor</a:t>
            </a:r>
            <a:endParaRPr lang="ko-KR" altLang="en-US" sz="1000"/>
          </a:p>
        </p:txBody>
      </p: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1C9E81BB-7494-D44F-BD92-3C5B62018FC2}"/>
              </a:ext>
            </a:extLst>
          </p:cNvPr>
          <p:cNvCxnSpPr>
            <a:cxnSpLocks/>
            <a:stCxn id="122" idx="3"/>
            <a:endCxn id="146" idx="1"/>
          </p:cNvCxnSpPr>
          <p:nvPr/>
        </p:nvCxnSpPr>
        <p:spPr>
          <a:xfrm flipV="1">
            <a:off x="5161684" y="1114334"/>
            <a:ext cx="475969" cy="27241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6118EA9D-BB79-764F-B8EE-82962A1DF5DC}"/>
              </a:ext>
            </a:extLst>
          </p:cNvPr>
          <p:cNvCxnSpPr>
            <a:cxnSpLocks/>
            <a:stCxn id="123" idx="3"/>
            <a:endCxn id="173" idx="1"/>
          </p:cNvCxnSpPr>
          <p:nvPr/>
        </p:nvCxnSpPr>
        <p:spPr>
          <a:xfrm flipV="1">
            <a:off x="5161684" y="3617420"/>
            <a:ext cx="481548" cy="9007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사각형: 둥근 모서리 6">
            <a:extLst>
              <a:ext uri="{FF2B5EF4-FFF2-40B4-BE49-F238E27FC236}">
                <a16:creationId xmlns:a16="http://schemas.microsoft.com/office/drawing/2014/main" id="{9A55A779-FCC2-5C47-8A4B-CEB958F7DEAD}"/>
              </a:ext>
            </a:extLst>
          </p:cNvPr>
          <p:cNvSpPr/>
          <p:nvPr/>
        </p:nvSpPr>
        <p:spPr>
          <a:xfrm>
            <a:off x="2571280" y="3486712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6" name="사각형: 둥근 모서리 6">
            <a:extLst>
              <a:ext uri="{FF2B5EF4-FFF2-40B4-BE49-F238E27FC236}">
                <a16:creationId xmlns:a16="http://schemas.microsoft.com/office/drawing/2014/main" id="{8433B9DB-0005-0340-9997-342AB1F70351}"/>
              </a:ext>
            </a:extLst>
          </p:cNvPr>
          <p:cNvSpPr/>
          <p:nvPr/>
        </p:nvSpPr>
        <p:spPr>
          <a:xfrm>
            <a:off x="2571280" y="4085475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sp>
        <p:nvSpPr>
          <p:cNvPr id="138" name="사각형: 둥근 모서리 6">
            <a:extLst>
              <a:ext uri="{FF2B5EF4-FFF2-40B4-BE49-F238E27FC236}">
                <a16:creationId xmlns:a16="http://schemas.microsoft.com/office/drawing/2014/main" id="{46895A69-53B5-034F-86B3-867DD8E80573}"/>
              </a:ext>
            </a:extLst>
          </p:cNvPr>
          <p:cNvSpPr/>
          <p:nvPr/>
        </p:nvSpPr>
        <p:spPr>
          <a:xfrm>
            <a:off x="1630825" y="4584623"/>
            <a:ext cx="2079777" cy="42471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100"/>
              <a:t>Dagster</a:t>
            </a:r>
          </a:p>
          <a:p>
            <a:r>
              <a:rPr lang="en-US" altLang="ko-KR" sz="1100"/>
              <a:t>CLI</a:t>
            </a:r>
            <a:endParaRPr lang="ko-KR" altLang="en-US" sz="1100"/>
          </a:p>
        </p:txBody>
      </p:sp>
      <p:sp>
        <p:nvSpPr>
          <p:cNvPr id="139" name="사각형: 둥근 모서리 6">
            <a:extLst>
              <a:ext uri="{FF2B5EF4-FFF2-40B4-BE49-F238E27FC236}">
                <a16:creationId xmlns:a16="http://schemas.microsoft.com/office/drawing/2014/main" id="{3D4CD322-F756-7B44-BD36-4F03D708DFAD}"/>
              </a:ext>
            </a:extLst>
          </p:cNvPr>
          <p:cNvSpPr/>
          <p:nvPr/>
        </p:nvSpPr>
        <p:spPr>
          <a:xfrm>
            <a:off x="2571280" y="4667430"/>
            <a:ext cx="1057104" cy="259103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 Launcher</a:t>
            </a:r>
            <a:endParaRPr lang="ko-KR" altLang="en-US" sz="1000"/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01A727CE-D736-4444-98E1-0547F3AF8939}"/>
              </a:ext>
            </a:extLst>
          </p:cNvPr>
          <p:cNvCxnSpPr>
            <a:cxnSpLocks/>
            <a:stCxn id="135" idx="3"/>
            <a:endCxn id="120" idx="1"/>
          </p:cNvCxnSpPr>
          <p:nvPr/>
        </p:nvCxnSpPr>
        <p:spPr>
          <a:xfrm>
            <a:off x="3628384" y="3616264"/>
            <a:ext cx="698451" cy="43945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>
            <a:extLst>
              <a:ext uri="{FF2B5EF4-FFF2-40B4-BE49-F238E27FC236}">
                <a16:creationId xmlns:a16="http://schemas.microsoft.com/office/drawing/2014/main" id="{34DA84C6-AC26-9C49-9EEA-A6361563BF62}"/>
              </a:ext>
            </a:extLst>
          </p:cNvPr>
          <p:cNvCxnSpPr>
            <a:cxnSpLocks/>
            <a:stCxn id="139" idx="3"/>
            <a:endCxn id="120" idx="1"/>
          </p:cNvCxnSpPr>
          <p:nvPr/>
        </p:nvCxnSpPr>
        <p:spPr>
          <a:xfrm flipV="1">
            <a:off x="3628384" y="4055720"/>
            <a:ext cx="698451" cy="74126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0D755ADC-5031-AC49-A0AD-9D70450F5EAF}"/>
              </a:ext>
            </a:extLst>
          </p:cNvPr>
          <p:cNvSpPr/>
          <p:nvPr/>
        </p:nvSpPr>
        <p:spPr>
          <a:xfrm>
            <a:off x="1553712" y="3346705"/>
            <a:ext cx="2236060" cy="1725712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48208986-5597-6C49-9024-FC6006EA5930}"/>
              </a:ext>
            </a:extLst>
          </p:cNvPr>
          <p:cNvCxnSpPr>
            <a:cxnSpLocks/>
            <a:stCxn id="1026" idx="3"/>
            <a:endCxn id="23" idx="1"/>
          </p:cNvCxnSpPr>
          <p:nvPr/>
        </p:nvCxnSpPr>
        <p:spPr>
          <a:xfrm flipV="1">
            <a:off x="936737" y="3616264"/>
            <a:ext cx="693223" cy="59876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>
            <a:extLst>
              <a:ext uri="{FF2B5EF4-FFF2-40B4-BE49-F238E27FC236}">
                <a16:creationId xmlns:a16="http://schemas.microsoft.com/office/drawing/2014/main" id="{AC7D4DCA-7142-134B-8466-577EA6DD0AE2}"/>
              </a:ext>
            </a:extLst>
          </p:cNvPr>
          <p:cNvCxnSpPr>
            <a:cxnSpLocks/>
            <a:stCxn id="1026" idx="3"/>
            <a:endCxn id="138" idx="1"/>
          </p:cNvCxnSpPr>
          <p:nvPr/>
        </p:nvCxnSpPr>
        <p:spPr>
          <a:xfrm>
            <a:off x="936737" y="4215027"/>
            <a:ext cx="694088" cy="58195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사각형: 둥근 모서리 6">
            <a:extLst>
              <a:ext uri="{FF2B5EF4-FFF2-40B4-BE49-F238E27FC236}">
                <a16:creationId xmlns:a16="http://schemas.microsoft.com/office/drawing/2014/main" id="{00037883-C83D-0D40-80A3-ABF20BBB0B28}"/>
              </a:ext>
            </a:extLst>
          </p:cNvPr>
          <p:cNvSpPr/>
          <p:nvPr/>
        </p:nvSpPr>
        <p:spPr>
          <a:xfrm>
            <a:off x="1867777" y="2734498"/>
            <a:ext cx="3406086" cy="532486"/>
          </a:xfrm>
          <a:prstGeom prst="roundRect">
            <a:avLst>
              <a:gd name="adj" fmla="val 94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D68F3F4D-A155-2049-8637-1D590BAC4876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2670281" y="3825500"/>
            <a:ext cx="433" cy="17716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D612E2D-D823-7140-8808-A5380C18E797}"/>
              </a:ext>
            </a:extLst>
          </p:cNvPr>
          <p:cNvCxnSpPr>
            <a:cxnSpLocks/>
            <a:stCxn id="136" idx="3"/>
            <a:endCxn id="120" idx="1"/>
          </p:cNvCxnSpPr>
          <p:nvPr/>
        </p:nvCxnSpPr>
        <p:spPr>
          <a:xfrm flipV="1">
            <a:off x="3628384" y="4055720"/>
            <a:ext cx="698451" cy="1593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9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367982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(Dagit)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502051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367982"/>
            <a:ext cx="3836846" cy="2851383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2" y="1951221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93671"/>
            <a:ext cx="151539" cy="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75953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97219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426248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48345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483452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9342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934279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426247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426247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98764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762558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216191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98765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349127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308506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95565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706100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375763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390080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464908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878849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675522"/>
            <a:ext cx="433982" cy="287290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301657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301919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575943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51615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5187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1075526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21168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706100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206518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206518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873705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98668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374122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99086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9533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33007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857895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886136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886136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94723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951220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92867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951220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3085291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637125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52250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714923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498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161309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99699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359568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714923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2062913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94173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BFC58E7E-9E1E-7246-8906-758E0163EB8A}"/>
              </a:ext>
            </a:extLst>
          </p:cNvPr>
          <p:cNvCxnSpPr>
            <a:cxnSpLocks/>
            <a:stCxn id="150" idx="0"/>
            <a:endCxn id="146" idx="0"/>
          </p:cNvCxnSpPr>
          <p:nvPr/>
        </p:nvCxnSpPr>
        <p:spPr>
          <a:xfrm rot="5400000" flipH="1" flipV="1">
            <a:off x="5321058" y="-901405"/>
            <a:ext cx="89145" cy="2643482"/>
          </a:xfrm>
          <a:prstGeom prst="bentConnector3">
            <a:avLst>
              <a:gd name="adj1" fmla="val 24402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674794-A2F8-3545-97D0-E754277F970E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1290336" y="1659602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A97F34D7-83AA-EC42-BC5D-D91B5F8506AA}"/>
              </a:ext>
            </a:extLst>
          </p:cNvPr>
          <p:cNvSpPr/>
          <p:nvPr/>
        </p:nvSpPr>
        <p:spPr>
          <a:xfrm>
            <a:off x="1441875" y="4364715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 </a:t>
            </a:r>
          </a:p>
        </p:txBody>
      </p:sp>
    </p:spTree>
    <p:extLst>
      <p:ext uri="{BB962C8B-B14F-4D97-AF65-F5344CB8AC3E}">
        <p14:creationId xmlns:p14="http://schemas.microsoft.com/office/powerpoint/2010/main" val="411522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645339" y="4399222"/>
            <a:ext cx="1726862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7" y="1573737"/>
            <a:ext cx="4391872" cy="299658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7" y="2707807"/>
            <a:ext cx="4391872" cy="1862514"/>
          </a:xfrm>
          <a:prstGeom prst="bentConnector3">
            <a:avLst>
              <a:gd name="adj1" fmla="val -245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313488" y="4190858"/>
            <a:ext cx="438177" cy="32074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372201" y="959478"/>
            <a:ext cx="1364887" cy="3610843"/>
          </a:xfrm>
          <a:prstGeom prst="bentConnector3">
            <a:avLst>
              <a:gd name="adj1" fmla="val -9714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76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75885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</p:cNvCxnSpPr>
          <p:nvPr/>
        </p:nvCxnSpPr>
        <p:spPr>
          <a:xfrm>
            <a:off x="1622763" y="967462"/>
            <a:ext cx="152400" cy="153718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177329" y="95602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/>
              <a:t>User</a:t>
            </a:r>
            <a:endParaRPr lang="en-KR" sz="1100" b="1"/>
          </a:p>
        </p:txBody>
      </p:sp>
    </p:spTree>
    <p:extLst>
      <p:ext uri="{BB962C8B-B14F-4D97-AF65-F5344CB8AC3E}">
        <p14:creationId xmlns:p14="http://schemas.microsoft.com/office/powerpoint/2010/main" val="22221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0433" y="1150598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0433" y="2410733"/>
            <a:ext cx="1152128" cy="64807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781218" y="1150595"/>
            <a:ext cx="4263353" cy="3168347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6304041" y="0"/>
            <a:ext cx="0" cy="509203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5202763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5436096" y="4445399"/>
            <a:ext cx="1728192" cy="38023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917229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826497" y="1798670"/>
            <a:ext cx="0" cy="61206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402561" y="2734769"/>
            <a:ext cx="3786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573304" y="2696835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3371696" y="2849826"/>
            <a:ext cx="12116" cy="1682750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3065669" y="1215341"/>
            <a:ext cx="1374844" cy="1067947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3129674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785749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653848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5309923" y="127890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948015" y="1278904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3129674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785749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653848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5309923" y="1779846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948015" y="1779845"/>
            <a:ext cx="868098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4592534" y="1215340"/>
            <a:ext cx="1374844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846443" y="1215340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848957" y="2629311"/>
            <a:ext cx="1374844" cy="1055832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5019228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5019228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906953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801191" y="2700197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801191" y="3204256"/>
            <a:ext cx="857396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688916" y="2629312"/>
            <a:ext cx="1060425" cy="1067947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980715" y="2240808"/>
            <a:ext cx="12116" cy="2900787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735155" y="1084511"/>
            <a:ext cx="346024" cy="274357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971724" y="1847944"/>
            <a:ext cx="346023" cy="121671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사각형: 둥근 모서리 6">
            <a:extLst>
              <a:ext uri="{FF2B5EF4-FFF2-40B4-BE49-F238E27FC236}">
                <a16:creationId xmlns:a16="http://schemas.microsoft.com/office/drawing/2014/main" id="{510208C7-CA13-614E-8F05-B940219A78DD}"/>
              </a:ext>
            </a:extLst>
          </p:cNvPr>
          <p:cNvSpPr/>
          <p:nvPr/>
        </p:nvSpPr>
        <p:spPr>
          <a:xfrm>
            <a:off x="1374389" y="313432"/>
            <a:ext cx="2004532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External Systems</a:t>
            </a:r>
          </a:p>
          <a:p>
            <a:pPr algn="ctr"/>
            <a:r>
              <a:rPr lang="en-US" altLang="ko-KR" sz="1100"/>
              <a:t>(S3, BigQuery, BI Tool, …)</a:t>
            </a:r>
          </a:p>
        </p:txBody>
      </p:sp>
      <p:cxnSp>
        <p:nvCxnSpPr>
          <p:cNvPr id="121" name="Elbow Connector 120">
            <a:extLst>
              <a:ext uri="{FF2B5EF4-FFF2-40B4-BE49-F238E27FC236}">
                <a16:creationId xmlns:a16="http://schemas.microsoft.com/office/drawing/2014/main" id="{B01948B3-8C55-F34F-8E63-F186DBB68B3C}"/>
              </a:ext>
            </a:extLst>
          </p:cNvPr>
          <p:cNvCxnSpPr>
            <a:cxnSpLocks/>
            <a:stCxn id="72" idx="0"/>
            <a:endCxn id="116" idx="2"/>
          </p:cNvCxnSpPr>
          <p:nvPr/>
        </p:nvCxnSpPr>
        <p:spPr>
          <a:xfrm rot="16200000" flipV="1">
            <a:off x="2203644" y="1042327"/>
            <a:ext cx="346024" cy="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7165776" y="104232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0432" y="1474634"/>
            <a:ext cx="5185663" cy="3160884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0432" y="2734768"/>
            <a:ext cx="5185663" cy="1900749"/>
          </a:xfrm>
          <a:prstGeom prst="bentConnector3">
            <a:avLst>
              <a:gd name="adj1" fmla="val -265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6450592" y="675269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4219129" y="320814"/>
            <a:ext cx="1825441" cy="63484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4290166" y="403959"/>
            <a:ext cx="764615" cy="46805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5053872" y="22560"/>
            <a:ext cx="1015321" cy="1778118"/>
          </a:xfrm>
          <a:prstGeom prst="bentConnector4">
            <a:avLst>
              <a:gd name="adj1" fmla="val -22515"/>
              <a:gd name="adj2" fmla="val 8685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6456791" y="2829415"/>
            <a:ext cx="2332810" cy="1488022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967378" y="637985"/>
            <a:ext cx="489413" cy="2935441"/>
          </a:xfrm>
          <a:prstGeom prst="bentConnector3">
            <a:avLst>
              <a:gd name="adj1" fmla="val 3373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658170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7333879" y="298244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8084682" y="298536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7333879" y="360399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658170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7333879" y="83126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8084682" y="834184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7333879" y="1452818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917229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573304" y="3199249"/>
            <a:ext cx="584067" cy="42211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7917946" y="104232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7165776" y="3193507"/>
            <a:ext cx="168103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7917946" y="3193507"/>
            <a:ext cx="166736" cy="291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898565" y="122856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7917946" y="125630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898565" y="3379743"/>
            <a:ext cx="410492" cy="4601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7917946" y="3407481"/>
            <a:ext cx="458770" cy="40757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A1E7CB13-8F1C-344D-9120-82C2DF11566D}"/>
              </a:ext>
            </a:extLst>
          </p:cNvPr>
          <p:cNvCxnSpPr>
            <a:cxnSpLocks/>
            <a:stCxn id="173" idx="3"/>
            <a:endCxn id="32" idx="3"/>
          </p:cNvCxnSpPr>
          <p:nvPr/>
        </p:nvCxnSpPr>
        <p:spPr>
          <a:xfrm flipH="1">
            <a:off x="7164288" y="3573426"/>
            <a:ext cx="1625313" cy="1062092"/>
          </a:xfrm>
          <a:prstGeom prst="bentConnector3">
            <a:avLst>
              <a:gd name="adj1" fmla="val -8098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Elbow Connector 255">
            <a:extLst>
              <a:ext uri="{FF2B5EF4-FFF2-40B4-BE49-F238E27FC236}">
                <a16:creationId xmlns:a16="http://schemas.microsoft.com/office/drawing/2014/main" id="{40D17641-26CF-2643-80FC-00E3914A45A8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7164288" y="1419280"/>
            <a:ext cx="1619114" cy="3216238"/>
          </a:xfrm>
          <a:prstGeom prst="bentConnector3">
            <a:avLst>
              <a:gd name="adj1" fmla="val -855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사각형: 둥근 모서리 6">
            <a:extLst>
              <a:ext uri="{FF2B5EF4-FFF2-40B4-BE49-F238E27FC236}">
                <a16:creationId xmlns:a16="http://schemas.microsoft.com/office/drawing/2014/main" id="{801C23D5-1AC2-D04A-A060-A642B13E050C}"/>
              </a:ext>
            </a:extLst>
          </p:cNvPr>
          <p:cNvSpPr/>
          <p:nvPr/>
        </p:nvSpPr>
        <p:spPr>
          <a:xfrm>
            <a:off x="7937978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7937978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5" name="사각형: 둥근 모서리 6">
            <a:extLst>
              <a:ext uri="{FF2B5EF4-FFF2-40B4-BE49-F238E27FC236}">
                <a16:creationId xmlns:a16="http://schemas.microsoft.com/office/drawing/2014/main" id="{B6D19E24-3B77-3049-9BCD-C4FCC79B5B92}"/>
              </a:ext>
            </a:extLst>
          </p:cNvPr>
          <p:cNvSpPr/>
          <p:nvPr/>
        </p:nvSpPr>
        <p:spPr>
          <a:xfrm>
            <a:off x="6456791" y="2305342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6450592" y="149063"/>
            <a:ext cx="845271" cy="42762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306" name="Elbow Connector 305">
            <a:extLst>
              <a:ext uri="{FF2B5EF4-FFF2-40B4-BE49-F238E27FC236}">
                <a16:creationId xmlns:a16="http://schemas.microsoft.com/office/drawing/2014/main" id="{25A5D429-5D19-654F-BE26-9D536F531A73}"/>
              </a:ext>
            </a:extLst>
          </p:cNvPr>
          <p:cNvCxnSpPr>
            <a:cxnSpLocks/>
            <a:endCxn id="286" idx="3"/>
          </p:cNvCxnSpPr>
          <p:nvPr/>
        </p:nvCxnSpPr>
        <p:spPr>
          <a:xfrm rot="16200000" flipV="1">
            <a:off x="7219468" y="439273"/>
            <a:ext cx="310259" cy="1574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Elbow Connector 309">
            <a:extLst>
              <a:ext uri="{FF2B5EF4-FFF2-40B4-BE49-F238E27FC236}">
                <a16:creationId xmlns:a16="http://schemas.microsoft.com/office/drawing/2014/main" id="{DB67968C-8AF5-3047-83EE-4108D5E60C64}"/>
              </a:ext>
            </a:extLst>
          </p:cNvPr>
          <p:cNvCxnSpPr>
            <a:cxnSpLocks/>
            <a:endCxn id="267" idx="1"/>
          </p:cNvCxnSpPr>
          <p:nvPr/>
        </p:nvCxnSpPr>
        <p:spPr>
          <a:xfrm rot="5400000" flipH="1" flipV="1">
            <a:off x="7699056" y="433432"/>
            <a:ext cx="309476" cy="168367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Elbow Connector 312">
            <a:extLst>
              <a:ext uri="{FF2B5EF4-FFF2-40B4-BE49-F238E27FC236}">
                <a16:creationId xmlns:a16="http://schemas.microsoft.com/office/drawing/2014/main" id="{C75F5579-07B5-724B-AE28-A56E8663DDA4}"/>
              </a:ext>
            </a:extLst>
          </p:cNvPr>
          <p:cNvCxnSpPr>
            <a:cxnSpLocks/>
            <a:endCxn id="285" idx="3"/>
          </p:cNvCxnSpPr>
          <p:nvPr/>
        </p:nvCxnSpPr>
        <p:spPr>
          <a:xfrm rot="16200000" flipV="1">
            <a:off x="7224026" y="2597193"/>
            <a:ext cx="307343" cy="151269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A9D2CDDE-A7AA-0B43-9412-917D97B0C561}"/>
              </a:ext>
            </a:extLst>
          </p:cNvPr>
          <p:cNvCxnSpPr>
            <a:cxnSpLocks/>
            <a:endCxn id="274" idx="1"/>
          </p:cNvCxnSpPr>
          <p:nvPr/>
        </p:nvCxnSpPr>
        <p:spPr>
          <a:xfrm rot="5400000" flipH="1" flipV="1">
            <a:off x="7700442" y="2588325"/>
            <a:ext cx="306705" cy="16836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910952" y="3917292"/>
            <a:ext cx="1246419" cy="31064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335" name="사각형: 둥근 모서리 6">
            <a:extLst>
              <a:ext uri="{FF2B5EF4-FFF2-40B4-BE49-F238E27FC236}">
                <a16:creationId xmlns:a16="http://schemas.microsoft.com/office/drawing/2014/main" id="{CDA71FB5-4A17-434E-A2DC-36C84B4CB1B7}"/>
              </a:ext>
            </a:extLst>
          </p:cNvPr>
          <p:cNvSpPr/>
          <p:nvPr/>
        </p:nvSpPr>
        <p:spPr>
          <a:xfrm>
            <a:off x="354399" y="3749745"/>
            <a:ext cx="1297083" cy="65388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 …)</a:t>
            </a:r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E4B2FBEC-FE33-254E-9EDA-3AA3CCE5C342}"/>
              </a:ext>
            </a:extLst>
          </p:cNvPr>
          <p:cNvCxnSpPr>
            <a:cxnSpLocks/>
            <a:stCxn id="335" idx="3"/>
            <a:endCxn id="331" idx="1"/>
          </p:cNvCxnSpPr>
          <p:nvPr/>
        </p:nvCxnSpPr>
        <p:spPr>
          <a:xfrm flipV="1">
            <a:off x="1651482" y="4072613"/>
            <a:ext cx="259470" cy="407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672474" y="872011"/>
            <a:ext cx="1352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5585071" y="872011"/>
            <a:ext cx="0" cy="278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TextBox 348">
            <a:extLst>
              <a:ext uri="{FF2B5EF4-FFF2-40B4-BE49-F238E27FC236}">
                <a16:creationId xmlns:a16="http://schemas.microsoft.com/office/drawing/2014/main" id="{131884DC-80E1-524D-95A3-3FF70E5BC2DF}"/>
              </a:ext>
            </a:extLst>
          </p:cNvPr>
          <p:cNvSpPr txBox="1"/>
          <p:nvPr/>
        </p:nvSpPr>
        <p:spPr>
          <a:xfrm>
            <a:off x="3157371" y="48256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</a:t>
            </a:r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1236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33974</TotalTime>
  <Words>635</Words>
  <Application>Microsoft Macintosh PowerPoint</Application>
  <PresentationFormat>On-screen Show (16:9)</PresentationFormat>
  <Paragraphs>354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CQRS</vt:lpstr>
      <vt:lpstr>CQRS</vt:lpstr>
      <vt:lpstr>CQRS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4847</cp:revision>
  <dcterms:created xsi:type="dcterms:W3CDTF">2006-10-05T04:04:58Z</dcterms:created>
  <dcterms:modified xsi:type="dcterms:W3CDTF">2025-04-02T18:00:18Z</dcterms:modified>
</cp:coreProperties>
</file>