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1" r:id="rId2"/>
    <p:sldId id="42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2623" autoAdjust="0"/>
  </p:normalViewPr>
  <p:slideViewPr>
    <p:cSldViewPr>
      <p:cViewPr varScale="1">
        <p:scale>
          <a:sx n="140" d="100"/>
          <a:sy n="140" d="100"/>
        </p:scale>
        <p:origin x="2742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 dirty="0"/>
              <a:t>Column-oriented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87553"/>
              </p:ext>
            </p:extLst>
          </p:nvPr>
        </p:nvGraphicFramePr>
        <p:xfrm>
          <a:off x="395536" y="2139702"/>
          <a:ext cx="936104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First</a:t>
                      </a:r>
                      <a:r>
                        <a:rPr lang="en-US" altLang="ko-KR" sz="1000" b="1" dirty="0"/>
                        <a:t> Name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Tweety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Bat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Donald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Wonder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77405"/>
              </p:ext>
            </p:extLst>
          </p:nvPr>
        </p:nvGraphicFramePr>
        <p:xfrm>
          <a:off x="1331640" y="2139702"/>
          <a:ext cx="936104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Gender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Female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Female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68062"/>
              </p:ext>
            </p:extLst>
          </p:nvPr>
        </p:nvGraphicFramePr>
        <p:xfrm>
          <a:off x="2267744" y="2139702"/>
          <a:ext cx="1008112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Address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Acme</a:t>
                      </a:r>
                      <a:r>
                        <a:rPr lang="en-US" altLang="ko-KR" sz="1000" baseline="0" dirty="0"/>
                        <a:t> Way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Quit</a:t>
                      </a:r>
                      <a:r>
                        <a:rPr lang="en-US" altLang="ko-KR" sz="1000" baseline="0" dirty="0"/>
                        <a:t> Street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Truth</a:t>
                      </a:r>
                      <a:r>
                        <a:rPr lang="en-US" altLang="ko-KR" sz="1000" baseline="0" dirty="0"/>
                        <a:t> Way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Hot Street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63097"/>
              </p:ext>
            </p:extLst>
          </p:nvPr>
        </p:nvGraphicFramePr>
        <p:xfrm>
          <a:off x="3275856" y="2139702"/>
          <a:ext cx="720080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Age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원통 9"/>
          <p:cNvSpPr/>
          <p:nvPr/>
        </p:nvSpPr>
        <p:spPr>
          <a:xfrm>
            <a:off x="4355976" y="627534"/>
            <a:ext cx="4320480" cy="2160240"/>
          </a:xfrm>
          <a:prstGeom prst="can">
            <a:avLst>
              <a:gd name="adj" fmla="val 1018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08324"/>
              </p:ext>
            </p:extLst>
          </p:nvPr>
        </p:nvGraphicFramePr>
        <p:xfrm>
          <a:off x="5076056" y="987574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Tweety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Acme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28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78566"/>
              </p:ext>
            </p:extLst>
          </p:nvPr>
        </p:nvGraphicFramePr>
        <p:xfrm>
          <a:off x="5076056" y="1419622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Quit</a:t>
                      </a:r>
                      <a:r>
                        <a:rPr lang="en-US" altLang="ko-KR" sz="1050" baseline="0" dirty="0"/>
                        <a:t>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34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68612"/>
              </p:ext>
            </p:extLst>
          </p:nvPr>
        </p:nvGraphicFramePr>
        <p:xfrm>
          <a:off x="5076056" y="1851670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Donald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Truth</a:t>
                      </a:r>
                      <a:r>
                        <a:rPr lang="en-US" altLang="ko-KR" sz="1050" baseline="0" dirty="0"/>
                        <a:t>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42850" y="1002963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1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42850" y="1419622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2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42850" y="1851670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3</a:t>
            </a:r>
            <a:endParaRPr lang="ko-KR" altLang="en-US" sz="12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13779"/>
              </p:ext>
            </p:extLst>
          </p:nvPr>
        </p:nvGraphicFramePr>
        <p:xfrm>
          <a:off x="5076056" y="2283718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Wonder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Hot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27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42850" y="2283718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4</a:t>
            </a:r>
            <a:endParaRPr lang="ko-KR" altLang="en-US" sz="1200" b="1" dirty="0"/>
          </a:p>
        </p:txBody>
      </p:sp>
      <p:sp>
        <p:nvSpPr>
          <p:cNvPr id="21" name="원통 20"/>
          <p:cNvSpPr/>
          <p:nvPr/>
        </p:nvSpPr>
        <p:spPr>
          <a:xfrm>
            <a:off x="4355976" y="2859782"/>
            <a:ext cx="4320480" cy="2160240"/>
          </a:xfrm>
          <a:prstGeom prst="can">
            <a:avLst>
              <a:gd name="adj" fmla="val 1018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01393"/>
              </p:ext>
            </p:extLst>
          </p:nvPr>
        </p:nvGraphicFramePr>
        <p:xfrm>
          <a:off x="5076056" y="3219822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Tweety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Donald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Wonder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73950"/>
              </p:ext>
            </p:extLst>
          </p:nvPr>
        </p:nvGraphicFramePr>
        <p:xfrm>
          <a:off x="5076056" y="3651870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37934"/>
              </p:ext>
            </p:extLst>
          </p:nvPr>
        </p:nvGraphicFramePr>
        <p:xfrm>
          <a:off x="5076056" y="4083918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Acme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Quit</a:t>
                      </a:r>
                      <a:r>
                        <a:rPr lang="en-US" altLang="ko-KR" sz="1050" baseline="0" dirty="0"/>
                        <a:t>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Truth</a:t>
                      </a:r>
                      <a:r>
                        <a:rPr lang="en-US" altLang="ko-KR" sz="1050" baseline="0" dirty="0"/>
                        <a:t>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Hot Street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42850" y="3235211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1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42850" y="3651870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2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42850" y="4083918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3</a:t>
            </a:r>
            <a:endParaRPr lang="ko-KR" altLang="en-US" sz="12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00243"/>
              </p:ext>
            </p:extLst>
          </p:nvPr>
        </p:nvGraphicFramePr>
        <p:xfrm>
          <a:off x="5076056" y="4515966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27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242850" y="4515966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4</a:t>
            </a:r>
            <a:endParaRPr lang="ko-KR" altLang="en-US" sz="12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2CF00D-47BA-4FD1-9AAE-7D0676919DF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267744" y="1707654"/>
            <a:ext cx="2088232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A9E37D-AB3A-4012-BC28-24AC9C28F6F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267744" y="3564857"/>
            <a:ext cx="2088232" cy="375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85DEE8-B1F2-42BB-A2B2-0C05CC12C6C4}"/>
              </a:ext>
            </a:extLst>
          </p:cNvPr>
          <p:cNvSpPr txBox="1"/>
          <p:nvPr/>
        </p:nvSpPr>
        <p:spPr>
          <a:xfrm>
            <a:off x="2483768" y="1563638"/>
            <a:ext cx="134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Row-oriented</a:t>
            </a:r>
            <a:endParaRPr lang="ko-KR" altLang="en-US" sz="14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30B0C-C84A-4AF5-917F-307226A9AA35}"/>
              </a:ext>
            </a:extLst>
          </p:cNvPr>
          <p:cNvSpPr txBox="1"/>
          <p:nvPr/>
        </p:nvSpPr>
        <p:spPr>
          <a:xfrm>
            <a:off x="2339752" y="3795209"/>
            <a:ext cx="1636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Column-oriented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7AB706-133A-44C5-8AC3-30108E797301}"/>
              </a:ext>
            </a:extLst>
          </p:cNvPr>
          <p:cNvSpPr/>
          <p:nvPr/>
        </p:nvSpPr>
        <p:spPr>
          <a:xfrm>
            <a:off x="2123728" y="815993"/>
            <a:ext cx="5184576" cy="123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Column Family DB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217CA2-05B3-4000-8564-F433DDEC6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39777"/>
              </p:ext>
            </p:extLst>
          </p:nvPr>
        </p:nvGraphicFramePr>
        <p:xfrm>
          <a:off x="3180184" y="966855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Gender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Male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1465676582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A547854-7669-4822-98AA-857F13653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49389"/>
              </p:ext>
            </p:extLst>
          </p:nvPr>
        </p:nvGraphicFramePr>
        <p:xfrm>
          <a:off x="2267744" y="968020"/>
          <a:ext cx="720080" cy="967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40564338"/>
                    </a:ext>
                  </a:extLst>
                </a:gridCol>
              </a:tblGrid>
              <a:tr h="967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Son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32679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BA3BA93-D0FB-4B02-9EB7-678638D2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44567"/>
              </p:ext>
            </p:extLst>
          </p:nvPr>
        </p:nvGraphicFramePr>
        <p:xfrm>
          <a:off x="4481676" y="966855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Age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24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1465676582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E6840C9-B0EE-47D3-9B9F-C83C00537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69878"/>
              </p:ext>
            </p:extLst>
          </p:nvPr>
        </p:nvGraphicFramePr>
        <p:xfrm>
          <a:off x="5783168" y="966855"/>
          <a:ext cx="1381120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120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Email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son@exam.com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1465676582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C22FB6-0002-43B4-BB68-9084C8C5F93B}"/>
              </a:ext>
            </a:extLst>
          </p:cNvPr>
          <p:cNvSpPr/>
          <p:nvPr/>
        </p:nvSpPr>
        <p:spPr>
          <a:xfrm>
            <a:off x="2123728" y="2230508"/>
            <a:ext cx="5184576" cy="123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06D3BA5-3A9F-4C51-9F60-CD33023ED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94019"/>
              </p:ext>
            </p:extLst>
          </p:nvPr>
        </p:nvGraphicFramePr>
        <p:xfrm>
          <a:off x="3180184" y="2381370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Gender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Female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1465676421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07D40DB1-CA05-466A-9CD5-B684B922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23151"/>
              </p:ext>
            </p:extLst>
          </p:nvPr>
        </p:nvGraphicFramePr>
        <p:xfrm>
          <a:off x="2267744" y="2382535"/>
          <a:ext cx="720080" cy="967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40564338"/>
                    </a:ext>
                  </a:extLst>
                </a:gridCol>
              </a:tblGrid>
              <a:tr h="967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Tori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32679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A608859-30F0-4D56-9DAA-DA3B14632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69773"/>
              </p:ext>
            </p:extLst>
          </p:nvPr>
        </p:nvGraphicFramePr>
        <p:xfrm>
          <a:off x="4481676" y="2381370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Age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36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1465676421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4B5E3D0-13AB-4056-A4CA-6A0EAF7C1193}"/>
              </a:ext>
            </a:extLst>
          </p:cNvPr>
          <p:cNvSpPr txBox="1"/>
          <p:nvPr/>
        </p:nvSpPr>
        <p:spPr>
          <a:xfrm>
            <a:off x="1043608" y="1297218"/>
            <a:ext cx="876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Row Key</a:t>
            </a:r>
            <a:endParaRPr lang="ko-KR" altLang="en-US" sz="14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12D2D3F-A9EF-4965-900E-DF085A3E2615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1920579" y="1451107"/>
            <a:ext cx="347165" cy="5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E83721-1B85-48A8-B24E-B41D92E99EB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7164288" y="1451107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C3732A6-BE3D-4E2D-A941-2D3E8A5BD2E5}"/>
              </a:ext>
            </a:extLst>
          </p:cNvPr>
          <p:cNvSpPr txBox="1"/>
          <p:nvPr/>
        </p:nvSpPr>
        <p:spPr>
          <a:xfrm>
            <a:off x="7539020" y="1297218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Data</a:t>
            </a:r>
            <a:endParaRPr lang="ko-KR" altLang="en-US" sz="140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A2C1E3-6FD8-4DCC-A671-642F5CFE61B2}"/>
              </a:ext>
            </a:extLst>
          </p:cNvPr>
          <p:cNvCxnSpPr>
            <a:cxnSpLocks/>
          </p:cNvCxnSpPr>
          <p:nvPr/>
        </p:nvCxnSpPr>
        <p:spPr>
          <a:xfrm flipH="1">
            <a:off x="7164288" y="1143330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49BC5D-EC53-41B2-BED1-3082A8EB26A0}"/>
              </a:ext>
            </a:extLst>
          </p:cNvPr>
          <p:cNvSpPr txBox="1"/>
          <p:nvPr/>
        </p:nvSpPr>
        <p:spPr>
          <a:xfrm>
            <a:off x="7539020" y="989441"/>
            <a:ext cx="116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Column Key</a:t>
            </a:r>
            <a:endParaRPr lang="ko-KR" altLang="en-US" sz="14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7951DEF-B408-45AB-82D9-11393425BC4A}"/>
              </a:ext>
            </a:extLst>
          </p:cNvPr>
          <p:cNvCxnSpPr>
            <a:cxnSpLocks/>
          </p:cNvCxnSpPr>
          <p:nvPr/>
        </p:nvCxnSpPr>
        <p:spPr>
          <a:xfrm flipH="1">
            <a:off x="7164288" y="1781471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47E8CA4-2BF0-4C6F-8698-E4FE8CB4C03F}"/>
              </a:ext>
            </a:extLst>
          </p:cNvPr>
          <p:cNvSpPr txBox="1"/>
          <p:nvPr/>
        </p:nvSpPr>
        <p:spPr>
          <a:xfrm>
            <a:off x="7539020" y="1627582"/>
            <a:ext cx="115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 Stamp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7AF0AC-EB8D-4FDB-AAD4-7FB92C68D819}"/>
              </a:ext>
            </a:extLst>
          </p:cNvPr>
          <p:cNvSpPr/>
          <p:nvPr/>
        </p:nvSpPr>
        <p:spPr>
          <a:xfrm>
            <a:off x="2123728" y="3645024"/>
            <a:ext cx="5184576" cy="123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1ABFEDA1-A139-40E8-9473-511ECC7F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96872"/>
              </p:ext>
            </p:extLst>
          </p:nvPr>
        </p:nvGraphicFramePr>
        <p:xfrm>
          <a:off x="3180184" y="3795886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Gender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Mail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1465672451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C0612AC1-9EC3-4137-8B85-B82BC094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31406"/>
              </p:ext>
            </p:extLst>
          </p:nvPr>
        </p:nvGraphicFramePr>
        <p:xfrm>
          <a:off x="2267744" y="3797051"/>
          <a:ext cx="720080" cy="967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40564338"/>
                    </a:ext>
                  </a:extLst>
                </a:gridCol>
              </a:tblGrid>
              <a:tr h="967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John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32679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FC0487E-0C9B-47F8-BEF4-8CC4CDE39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23723"/>
              </p:ext>
            </p:extLst>
          </p:nvPr>
        </p:nvGraphicFramePr>
        <p:xfrm>
          <a:off x="4481676" y="3795886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Age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36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1465672451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1DB83BB-3E9D-45EB-ACE5-1F5462C4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61486"/>
              </p:ext>
            </p:extLst>
          </p:nvPr>
        </p:nvGraphicFramePr>
        <p:xfrm>
          <a:off x="5783168" y="3795886"/>
          <a:ext cx="1381120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120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Country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Korea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146564512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45300</TotalTime>
  <Words>127</Words>
  <Application>Microsoft Office PowerPoint</Application>
  <PresentationFormat>화면 슬라이드 쇼(16:9)</PresentationFormat>
  <Paragraphs>97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Column-oriented</vt:lpstr>
      <vt:lpstr>Column Family DB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5856</cp:revision>
  <dcterms:created xsi:type="dcterms:W3CDTF">2006-10-05T04:04:58Z</dcterms:created>
  <dcterms:modified xsi:type="dcterms:W3CDTF">2018-09-09T06:07:34Z</dcterms:modified>
</cp:coreProperties>
</file>