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1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 varScale="1">
        <p:scale>
          <a:sx n="132" d="100"/>
          <a:sy n="132" d="100"/>
        </p:scale>
        <p:origin x="2982" y="12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3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/>
          <a:lstStyle/>
          <a:p>
            <a:r>
              <a:rPr lang="en-US" altLang="ko-KR"/>
              <a:t>Document-oriented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C740E-59ED-4472-BD46-758DAF13348A}"/>
              </a:ext>
            </a:extLst>
          </p:cNvPr>
          <p:cNvSpPr txBox="1"/>
          <p:nvPr/>
        </p:nvSpPr>
        <p:spPr>
          <a:xfrm>
            <a:off x="2123728" y="680372"/>
            <a:ext cx="4824536" cy="4339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/>
              <a:t>{</a:t>
            </a:r>
          </a:p>
          <a:p>
            <a:r>
              <a:rPr lang="en-US" altLang="ko-KR" sz="1200"/>
              <a:t>    "_id" : 6,</a:t>
            </a:r>
          </a:p>
          <a:p>
            <a:r>
              <a:rPr lang="en-US" altLang="ko-KR" sz="1200"/>
              <a:t>    "name" : {</a:t>
            </a:r>
          </a:p>
          <a:p>
            <a:r>
              <a:rPr lang="en-US" altLang="ko-KR" sz="1200"/>
              <a:t>        "first" : "Guido",</a:t>
            </a:r>
          </a:p>
          <a:p>
            <a:r>
              <a:rPr lang="en-US" altLang="ko-KR" sz="1200"/>
              <a:t>        "last" : "van Rossum"</a:t>
            </a:r>
          </a:p>
          <a:p>
            <a:r>
              <a:rPr lang="en-US" altLang="ko-KR" sz="1200"/>
              <a:t>    },</a:t>
            </a:r>
          </a:p>
          <a:p>
            <a:r>
              <a:rPr lang="en-US" altLang="ko-KR" sz="1200"/>
              <a:t>    "birth" : ISODate("1956-01-31T05:00:00Z"),</a:t>
            </a:r>
          </a:p>
          <a:p>
            <a:r>
              <a:rPr lang="en-US" altLang="ko-KR" sz="1200"/>
              <a:t>    "contribs" : [</a:t>
            </a:r>
          </a:p>
          <a:p>
            <a:r>
              <a:rPr lang="en-US" altLang="ko-KR" sz="1200"/>
              <a:t>        "Python"</a:t>
            </a:r>
          </a:p>
          <a:p>
            <a:r>
              <a:rPr lang="en-US" altLang="ko-KR" sz="1200"/>
              <a:t>    ],</a:t>
            </a:r>
          </a:p>
          <a:p>
            <a:r>
              <a:rPr lang="en-US" altLang="ko-KR" sz="1200"/>
              <a:t>    "awards" : [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  "award" : "Award for the Advancement of Free Software",</a:t>
            </a:r>
          </a:p>
          <a:p>
            <a:r>
              <a:rPr lang="en-US" altLang="ko-KR" sz="1200"/>
              <a:t>            "year" : 2001,</a:t>
            </a:r>
          </a:p>
          <a:p>
            <a:r>
              <a:rPr lang="en-US" altLang="ko-KR" sz="1200"/>
              <a:t>            "by" : "Free Software Foundation"</a:t>
            </a:r>
          </a:p>
          <a:p>
            <a:r>
              <a:rPr lang="en-US" altLang="ko-KR" sz="1200"/>
              <a:t>        },</a:t>
            </a:r>
          </a:p>
          <a:p>
            <a:r>
              <a:rPr lang="en-US" altLang="ko-KR" sz="1200"/>
              <a:t>        {</a:t>
            </a:r>
          </a:p>
          <a:p>
            <a:r>
              <a:rPr lang="en-US" altLang="ko-KR" sz="1200"/>
              <a:t>            "award" : "NLUUG Award",</a:t>
            </a:r>
          </a:p>
          <a:p>
            <a:r>
              <a:rPr lang="en-US" altLang="ko-KR" sz="1200"/>
              <a:t>            "year" : 2003,</a:t>
            </a:r>
          </a:p>
          <a:p>
            <a:r>
              <a:rPr lang="en-US" altLang="ko-KR" sz="1200"/>
              <a:t>            "by" : "NLUUG"</a:t>
            </a:r>
          </a:p>
          <a:p>
            <a:r>
              <a:rPr lang="en-US" altLang="ko-KR" sz="1200"/>
              <a:t>        }</a:t>
            </a:r>
          </a:p>
          <a:p>
            <a:r>
              <a:rPr lang="en-US" altLang="ko-KR" sz="1200"/>
              <a:t>    ]</a:t>
            </a:r>
          </a:p>
          <a:p>
            <a:r>
              <a:rPr lang="en-US" altLang="ko-KR" sz="12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8037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45078</TotalTime>
  <Words>128</Words>
  <Application>Microsoft Office PowerPoint</Application>
  <PresentationFormat>화면 슬라이드 쇼(16:9)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Document-oriented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5816</cp:revision>
  <dcterms:created xsi:type="dcterms:W3CDTF">2006-10-05T04:04:58Z</dcterms:created>
  <dcterms:modified xsi:type="dcterms:W3CDTF">2018-08-31T16:48:37Z</dcterms:modified>
</cp:coreProperties>
</file>