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13" d="100"/>
          <a:sy n="113" d="100"/>
        </p:scale>
        <p:origin x="102" y="4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NoSQL - Graph DB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156B096-6A83-4496-8950-E6106A372E30}"/>
              </a:ext>
            </a:extLst>
          </p:cNvPr>
          <p:cNvSpPr/>
          <p:nvPr/>
        </p:nvSpPr>
        <p:spPr>
          <a:xfrm>
            <a:off x="4074790" y="2390130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Jim</a:t>
            </a:r>
            <a:endParaRPr lang="ko-KR" altLang="en-US" sz="1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8EB461-31AC-44B9-8F4C-C663011C733E}"/>
              </a:ext>
            </a:extLst>
          </p:cNvPr>
          <p:cNvSpPr/>
          <p:nvPr/>
        </p:nvSpPr>
        <p:spPr>
          <a:xfrm>
            <a:off x="1626518" y="2390130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Jady</a:t>
            </a:r>
            <a:endParaRPr lang="ko-KR" altLang="en-US" sz="14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069B81-3211-44FD-B4A5-B8B646B3ECEA}"/>
              </a:ext>
            </a:extLst>
          </p:cNvPr>
          <p:cNvSpPr/>
          <p:nvPr/>
        </p:nvSpPr>
        <p:spPr>
          <a:xfrm>
            <a:off x="2843808" y="922412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Tom</a:t>
            </a:r>
            <a:endParaRPr lang="ko-KR" altLang="en-US" sz="14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36357-61EF-49FD-8DD5-5AB1876900FC}"/>
              </a:ext>
            </a:extLst>
          </p:cNvPr>
          <p:cNvSpPr/>
          <p:nvPr/>
        </p:nvSpPr>
        <p:spPr>
          <a:xfrm>
            <a:off x="6523062" y="2390130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Peter</a:t>
            </a:r>
            <a:endParaRPr lang="ko-KR" altLang="en-US" sz="140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6B23343-1544-4C0D-8FF2-43BBC0A1829D}"/>
              </a:ext>
            </a:extLst>
          </p:cNvPr>
          <p:cNvSpPr/>
          <p:nvPr/>
        </p:nvSpPr>
        <p:spPr>
          <a:xfrm>
            <a:off x="5292080" y="922412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Jerry</a:t>
            </a:r>
            <a:endParaRPr lang="ko-KR" altLang="en-US" sz="140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836073-40C1-4060-BEC0-79EC00E8AB4A}"/>
              </a:ext>
            </a:extLst>
          </p:cNvPr>
          <p:cNvSpPr/>
          <p:nvPr/>
        </p:nvSpPr>
        <p:spPr>
          <a:xfrm>
            <a:off x="2843808" y="4008669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Sam</a:t>
            </a:r>
            <a:endParaRPr lang="ko-KR" altLang="en-US" sz="14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E928252-304E-4480-B9DB-8D575C5DD0FE}"/>
              </a:ext>
            </a:extLst>
          </p:cNvPr>
          <p:cNvSpPr/>
          <p:nvPr/>
        </p:nvSpPr>
        <p:spPr>
          <a:xfrm>
            <a:off x="5292080" y="4008669"/>
            <a:ext cx="857250" cy="857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Jane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08A2FB-F0A3-4280-BECD-2F3C44E35B6C}"/>
              </a:ext>
            </a:extLst>
          </p:cNvPr>
          <p:cNvCxnSpPr>
            <a:stCxn id="4" idx="2"/>
            <a:endCxn id="11" idx="6"/>
          </p:cNvCxnSpPr>
          <p:nvPr/>
        </p:nvCxnSpPr>
        <p:spPr>
          <a:xfrm flipH="1">
            <a:off x="2483768" y="2818755"/>
            <a:ext cx="15910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18157-71EB-451F-951D-6B398CB75EF9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575517" y="1654121"/>
            <a:ext cx="624814" cy="8615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81A267-9B07-4F90-A9D6-596D6C0164C7}"/>
              </a:ext>
            </a:extLst>
          </p:cNvPr>
          <p:cNvSpPr txBox="1"/>
          <p:nvPr/>
        </p:nvSpPr>
        <p:spPr>
          <a:xfrm>
            <a:off x="3646165" y="1756431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Son</a:t>
            </a:r>
            <a:endParaRPr lang="ko-KR" altLang="en-US" sz="14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F7E596-2FE2-4060-B20B-3E36DF1997AF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3701058" y="1351037"/>
            <a:ext cx="15910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4BFE48-5427-42D2-931D-BA970FA4755E}"/>
              </a:ext>
            </a:extLst>
          </p:cNvPr>
          <p:cNvSpPr txBox="1"/>
          <p:nvPr/>
        </p:nvSpPr>
        <p:spPr>
          <a:xfrm>
            <a:off x="4006205" y="1055327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Wife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F66BC0-48F7-4848-9EE8-6670957F8C67}"/>
              </a:ext>
            </a:extLst>
          </p:cNvPr>
          <p:cNvSpPr txBox="1"/>
          <p:nvPr/>
        </p:nvSpPr>
        <p:spPr>
          <a:xfrm>
            <a:off x="2823373" y="2505074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Friend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9A1290-F566-4AE5-8F89-991E944C193F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932040" y="2818755"/>
            <a:ext cx="15910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DB9076-2519-4777-A5CC-B54E4A68E900}"/>
              </a:ext>
            </a:extLst>
          </p:cNvPr>
          <p:cNvSpPr txBox="1"/>
          <p:nvPr/>
        </p:nvSpPr>
        <p:spPr>
          <a:xfrm>
            <a:off x="5292080" y="2505074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Friend</a:t>
            </a:r>
            <a:endParaRPr lang="ko-KR" altLang="en-US" sz="14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F708B6-EF2F-4F53-AE4D-86B59F8BA62A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4806499" y="3121839"/>
            <a:ext cx="611122" cy="10123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3EF589-07DC-48A3-B6F1-2E6B5B6DF4E5}"/>
              </a:ext>
            </a:extLst>
          </p:cNvPr>
          <p:cNvSpPr txBox="1"/>
          <p:nvPr/>
        </p:nvSpPr>
        <p:spPr>
          <a:xfrm>
            <a:off x="4200331" y="3474137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Teacher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223F805-E653-46E1-ACDE-2F8FC94B9E01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3701058" y="4437294"/>
            <a:ext cx="15910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272676-C77D-4C28-B4E3-7F3E7D7BD96E}"/>
              </a:ext>
            </a:extLst>
          </p:cNvPr>
          <p:cNvSpPr txBox="1"/>
          <p:nvPr/>
        </p:nvSpPr>
        <p:spPr>
          <a:xfrm>
            <a:off x="4093345" y="4129516"/>
            <a:ext cx="8572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Friend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44908</TotalTime>
  <Words>18</Words>
  <Application>Microsoft Office PowerPoint</Application>
  <PresentationFormat>화면 슬라이드 쇼(16:9)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NoSQL - Graph DB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5820</cp:revision>
  <dcterms:created xsi:type="dcterms:W3CDTF">2006-10-05T04:04:58Z</dcterms:created>
  <dcterms:modified xsi:type="dcterms:W3CDTF">2019-04-04T12:50:05Z</dcterms:modified>
</cp:coreProperties>
</file>