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5" r:id="rId2"/>
    <p:sldId id="388" r:id="rId3"/>
    <p:sldId id="382" r:id="rId4"/>
    <p:sldId id="387" r:id="rId5"/>
    <p:sldId id="383" r:id="rId6"/>
    <p:sldId id="389" r:id="rId7"/>
    <p:sldId id="384" r:id="rId8"/>
    <p:sldId id="386" r:id="rId9"/>
    <p:sldId id="380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 autoAdjust="0"/>
    <p:restoredTop sz="92982" autoAdjust="0"/>
  </p:normalViewPr>
  <p:slideViewPr>
    <p:cSldViewPr>
      <p:cViewPr>
        <p:scale>
          <a:sx n="150" d="100"/>
          <a:sy n="150" d="100"/>
        </p:scale>
        <p:origin x="2436" y="-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8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7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7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4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4A9DC99-BCB5-42D0-9A3D-51256FA95CFB}"/>
              </a:ext>
            </a:extLst>
          </p:cNvPr>
          <p:cNvSpPr/>
          <p:nvPr/>
        </p:nvSpPr>
        <p:spPr>
          <a:xfrm>
            <a:off x="3209012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Policy 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138E673-E3C2-4AC1-BCA3-BA70D07DCB98}"/>
              </a:ext>
            </a:extLst>
          </p:cNvPr>
          <p:cNvSpPr/>
          <p:nvPr/>
        </p:nvSpPr>
        <p:spPr>
          <a:xfrm>
            <a:off x="6302091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Token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73A6D1B-7D13-431F-BDB6-0CBBEF79C497}"/>
              </a:ext>
            </a:extLst>
          </p:cNvPr>
          <p:cNvSpPr/>
          <p:nvPr/>
        </p:nvSpPr>
        <p:spPr>
          <a:xfrm>
            <a:off x="7808624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Catalog Backend</a:t>
            </a:r>
            <a:endParaRPr lang="ko-KR" altLang="en-US" sz="140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B428A50-7F71-4365-85C5-D0FA038B9252}"/>
              </a:ext>
            </a:extLst>
          </p:cNvPr>
          <p:cNvSpPr/>
          <p:nvPr/>
        </p:nvSpPr>
        <p:spPr>
          <a:xfrm>
            <a:off x="152715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Identity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92D522B-D36E-4EAE-824B-20C1BEE2ACCE}"/>
              </a:ext>
            </a:extLst>
          </p:cNvPr>
          <p:cNvSpPr/>
          <p:nvPr/>
        </p:nvSpPr>
        <p:spPr>
          <a:xfrm>
            <a:off x="1696844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Assignments Backend</a:t>
            </a:r>
            <a:endParaRPr lang="ko-KR" altLang="en-US" sz="140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E2401168-65F3-4043-A424-7C3F65C1F7F8}"/>
              </a:ext>
            </a:extLst>
          </p:cNvPr>
          <p:cNvSpPr/>
          <p:nvPr/>
        </p:nvSpPr>
        <p:spPr>
          <a:xfrm>
            <a:off x="4769989" y="1923678"/>
            <a:ext cx="1205722" cy="223224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Credentials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BEA343-42E1-4BFD-87E0-1C2DCA1D1041}"/>
              </a:ext>
            </a:extLst>
          </p:cNvPr>
          <p:cNvSpPr/>
          <p:nvPr/>
        </p:nvSpPr>
        <p:spPr>
          <a:xfrm>
            <a:off x="6400896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/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E143D391-377E-440F-A77B-B3780AB6D9F3}"/>
              </a:ext>
            </a:extLst>
          </p:cNvPr>
          <p:cNvSpPr/>
          <p:nvPr/>
        </p:nvSpPr>
        <p:spPr>
          <a:xfrm>
            <a:off x="3851920" y="1203598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Keystone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B5ACB-C698-4A5C-B246-CA5AE1F5A72D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V="1">
            <a:off x="3811873" y="1707654"/>
            <a:ext cx="760127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3252D-9364-40B7-8D15-7A686422CFF5}"/>
              </a:ext>
            </a:extLst>
          </p:cNvPr>
          <p:cNvCxnSpPr>
            <a:cxnSpLocks/>
            <a:stCxn id="14" idx="1"/>
            <a:endCxn id="20" idx="2"/>
          </p:cNvCxnSpPr>
          <p:nvPr/>
        </p:nvCxnSpPr>
        <p:spPr>
          <a:xfrm flipH="1" flipV="1">
            <a:off x="4572000" y="1707654"/>
            <a:ext cx="2332952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83849D-E320-4062-9747-60C9BB9FD956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H="1" flipV="1">
            <a:off x="4572000" y="1707654"/>
            <a:ext cx="3839485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6B09FD-2F50-4274-86BF-5CA7ADA205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V="1">
            <a:off x="755576" y="1707654"/>
            <a:ext cx="3816424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4B0BA4-11C8-476F-83A4-04A43C8B7CDE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flipV="1">
            <a:off x="2299705" y="1707654"/>
            <a:ext cx="2272295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F229D5-C061-43B6-889C-FED5FD40C296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H="1" flipV="1">
            <a:off x="4572000" y="1707654"/>
            <a:ext cx="80085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ADEFD3D-6073-4D79-AF96-B7908C783897}"/>
              </a:ext>
            </a:extLst>
          </p:cNvPr>
          <p:cNvSpPr/>
          <p:nvPr/>
        </p:nvSpPr>
        <p:spPr>
          <a:xfrm>
            <a:off x="7907429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Endpoint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3D28B-2EFC-4F46-95BF-328C9ED4C7BA}"/>
              </a:ext>
            </a:extLst>
          </p:cNvPr>
          <p:cNvSpPr/>
          <p:nvPr/>
        </p:nvSpPr>
        <p:spPr>
          <a:xfrm>
            <a:off x="251520" y="261003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  <a:endParaRPr lang="ko-KR" altLang="en-US" sz="11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4D1CA6-C4EA-4566-A411-CC282E256A99}"/>
              </a:ext>
            </a:extLst>
          </p:cNvPr>
          <p:cNvSpPr/>
          <p:nvPr/>
        </p:nvSpPr>
        <p:spPr>
          <a:xfrm>
            <a:off x="251520" y="289578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</a:t>
            </a:r>
            <a:endParaRPr lang="ko-KR" altLang="en-US" sz="11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EDA6F4-E87A-483A-9944-2E316F5B46C6}"/>
              </a:ext>
            </a:extLst>
          </p:cNvPr>
          <p:cNvSpPr/>
          <p:nvPr/>
        </p:nvSpPr>
        <p:spPr>
          <a:xfrm>
            <a:off x="4868794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033DB3-3D8C-4925-8799-4DE51D7F0306}"/>
              </a:ext>
            </a:extLst>
          </p:cNvPr>
          <p:cNvSpPr/>
          <p:nvPr/>
        </p:nvSpPr>
        <p:spPr>
          <a:xfrm>
            <a:off x="3307817" y="273490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62E300-E18F-4CEF-9B27-12384D1C766F}"/>
              </a:ext>
            </a:extLst>
          </p:cNvPr>
          <p:cNvSpPr/>
          <p:nvPr/>
        </p:nvSpPr>
        <p:spPr>
          <a:xfrm>
            <a:off x="1795649" y="261231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Domain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0303EC-4612-4833-AAF9-FF7B5FF3A7AD}"/>
              </a:ext>
            </a:extLst>
          </p:cNvPr>
          <p:cNvSpPr/>
          <p:nvPr/>
        </p:nvSpPr>
        <p:spPr>
          <a:xfrm>
            <a:off x="1795649" y="289806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F9C8B41-C685-4C05-95D5-913B27091645}"/>
              </a:ext>
            </a:extLst>
          </p:cNvPr>
          <p:cNvSpPr/>
          <p:nvPr/>
        </p:nvSpPr>
        <p:spPr>
          <a:xfrm>
            <a:off x="1795649" y="318381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Asign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F1AA64-1653-4D04-9425-605407E2A04C}"/>
              </a:ext>
            </a:extLst>
          </p:cNvPr>
          <p:cNvSpPr/>
          <p:nvPr/>
        </p:nvSpPr>
        <p:spPr>
          <a:xfrm>
            <a:off x="1795649" y="2326562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734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B82D4F-8207-4850-BD6B-7625B4A3F935}"/>
              </a:ext>
            </a:extLst>
          </p:cNvPr>
          <p:cNvGrpSpPr/>
          <p:nvPr/>
        </p:nvGrpSpPr>
        <p:grpSpPr>
          <a:xfrm>
            <a:off x="1979712" y="771550"/>
            <a:ext cx="5333530" cy="3798791"/>
            <a:chOff x="2192608" y="627534"/>
            <a:chExt cx="4897861" cy="430284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A30EE1B-174C-41E6-AC09-BC098514D035}"/>
                </a:ext>
              </a:extLst>
            </p:cNvPr>
            <p:cNvSpPr/>
            <p:nvPr/>
          </p:nvSpPr>
          <p:spPr>
            <a:xfrm>
              <a:off x="2309812" y="627534"/>
              <a:ext cx="4668837" cy="3206772"/>
            </a:xfrm>
            <a:prstGeom prst="roundRect">
              <a:avLst>
                <a:gd name="adj" fmla="val 196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/>
                <a:t>Domain A</a:t>
              </a:r>
              <a:endParaRPr lang="ko-KR" altLang="en-US" sz="1100" b="1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C0413D2-1418-4D62-BEFE-5C5043D6F09F}"/>
                </a:ext>
              </a:extLst>
            </p:cNvPr>
            <p:cNvGrpSpPr/>
            <p:nvPr/>
          </p:nvGrpSpPr>
          <p:grpSpPr>
            <a:xfrm>
              <a:off x="4920781" y="915566"/>
              <a:ext cx="1600882" cy="720080"/>
              <a:chOff x="5940152" y="915566"/>
              <a:chExt cx="1872208" cy="72008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691869DD-A140-4E57-B74A-69E0D20EFA9E}"/>
                  </a:ext>
                </a:extLst>
              </p:cNvPr>
              <p:cNvSpPr/>
              <p:nvPr/>
            </p:nvSpPr>
            <p:spPr>
              <a:xfrm>
                <a:off x="5940152" y="915566"/>
                <a:ext cx="1872208" cy="720080"/>
              </a:xfrm>
              <a:prstGeom prst="roundRect">
                <a:avLst>
                  <a:gd name="adj" fmla="val 646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b="1"/>
                  <a:t>Group A</a:t>
                </a:r>
                <a:endParaRPr lang="ko-KR" altLang="en-US" sz="1100" b="1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C710C8B5-5297-4464-8A5A-CAB12E61C3B1}"/>
                  </a:ext>
                </a:extLst>
              </p:cNvPr>
              <p:cNvSpPr/>
              <p:nvPr/>
            </p:nvSpPr>
            <p:spPr>
              <a:xfrm>
                <a:off x="6040437" y="1253505"/>
                <a:ext cx="782370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User A</a:t>
                </a:r>
                <a:endParaRPr lang="ko-KR" altLang="en-US" sz="11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35878E8A-D92E-4367-BFC7-02E9690D0B0C}"/>
                  </a:ext>
                </a:extLst>
              </p:cNvPr>
              <p:cNvSpPr/>
              <p:nvPr/>
            </p:nvSpPr>
            <p:spPr>
              <a:xfrm>
                <a:off x="6928739" y="1253505"/>
                <a:ext cx="782370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User B</a:t>
                </a:r>
                <a:endParaRPr lang="ko-KR" altLang="en-US" sz="1100"/>
              </a:p>
            </p:txBody>
          </p:sp>
        </p:grp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ACACC56-F396-48D0-904B-AC2A0B3D8C13}"/>
                </a:ext>
              </a:extLst>
            </p:cNvPr>
            <p:cNvSpPr/>
            <p:nvPr/>
          </p:nvSpPr>
          <p:spPr>
            <a:xfrm>
              <a:off x="2683960" y="915566"/>
              <a:ext cx="1031540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A</a:t>
              </a:r>
              <a:endParaRPr lang="ko-KR" altLang="en-US" sz="110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4B098BEB-5D73-4E99-9A5C-D717406F9ECA}"/>
                </a:ext>
              </a:extLst>
            </p:cNvPr>
            <p:cNvSpPr/>
            <p:nvPr/>
          </p:nvSpPr>
          <p:spPr>
            <a:xfrm>
              <a:off x="3803041" y="915566"/>
              <a:ext cx="1031540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B</a:t>
              </a:r>
              <a:endParaRPr lang="ko-KR" altLang="en-US" sz="110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980F60F-E9B9-460C-A002-710652D05D91}"/>
                </a:ext>
              </a:extLst>
            </p:cNvPr>
            <p:cNvSpPr/>
            <p:nvPr/>
          </p:nvSpPr>
          <p:spPr>
            <a:xfrm>
              <a:off x="2388899" y="1838850"/>
              <a:ext cx="2192710" cy="1750511"/>
            </a:xfrm>
            <a:prstGeom prst="roundRect">
              <a:avLst>
                <a:gd name="adj" fmla="val 375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/>
                <a:t>Project A</a:t>
              </a:r>
              <a:endParaRPr lang="ko-KR" altLang="en-US" sz="1100" b="1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A672035C-FCB7-4AC4-9157-3D2D68F842CF}"/>
                </a:ext>
              </a:extLst>
            </p:cNvPr>
            <p:cNvSpPr/>
            <p:nvPr/>
          </p:nvSpPr>
          <p:spPr>
            <a:xfrm>
              <a:off x="2473076" y="2511685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D</a:t>
              </a:r>
              <a:endParaRPr lang="ko-KR" altLang="en-US" sz="110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74678865-D19B-4D3D-BA6A-9850C6D84044}"/>
                </a:ext>
              </a:extLst>
            </p:cNvPr>
            <p:cNvSpPr/>
            <p:nvPr/>
          </p:nvSpPr>
          <p:spPr>
            <a:xfrm>
              <a:off x="2473076" y="2869107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Group A</a:t>
              </a:r>
              <a:endParaRPr lang="ko-KR" altLang="en-US" sz="1100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6015EB8F-F20C-4234-ACB7-98515C0B01F6}"/>
                </a:ext>
              </a:extLst>
            </p:cNvPr>
            <p:cNvSpPr/>
            <p:nvPr/>
          </p:nvSpPr>
          <p:spPr>
            <a:xfrm>
              <a:off x="3485254" y="2511685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B</a:t>
              </a:r>
              <a:endParaRPr lang="ko-KR" altLang="en-US" sz="1100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FAC16831-9C61-45FD-9DA5-EAA8CFB91CE1}"/>
                </a:ext>
              </a:extLst>
            </p:cNvPr>
            <p:cNvSpPr/>
            <p:nvPr/>
          </p:nvSpPr>
          <p:spPr>
            <a:xfrm>
              <a:off x="3485254" y="2864197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A</a:t>
              </a:r>
              <a:endParaRPr lang="ko-KR" altLang="en-US" sz="1100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B347F5C8-38A1-412E-9952-F6BCCCD7381C}"/>
                </a:ext>
              </a:extLst>
            </p:cNvPr>
            <p:cNvSpPr/>
            <p:nvPr/>
          </p:nvSpPr>
          <p:spPr>
            <a:xfrm>
              <a:off x="2473076" y="2154693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C</a:t>
              </a:r>
              <a:endParaRPr lang="ko-KR" altLang="en-US" sz="1100"/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66617084-AFA3-4A49-82FE-3D430D2B64DB}"/>
                </a:ext>
              </a:extLst>
            </p:cNvPr>
            <p:cNvSpPr/>
            <p:nvPr/>
          </p:nvSpPr>
          <p:spPr>
            <a:xfrm>
              <a:off x="3485254" y="2154693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A</a:t>
              </a:r>
              <a:endParaRPr lang="ko-KR" altLang="en-US" sz="1100"/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86D2F8DE-FB6B-4804-B0C9-0EE541D03DEA}"/>
                </a:ext>
              </a:extLst>
            </p:cNvPr>
            <p:cNvCxnSpPr>
              <a:cxnSpLocks/>
              <a:stCxn id="45" idx="0"/>
              <a:endCxn id="87" idx="2"/>
            </p:cNvCxnSpPr>
            <p:nvPr/>
          </p:nvCxnSpPr>
          <p:spPr>
            <a:xfrm flipV="1">
              <a:off x="2917730" y="3589361"/>
              <a:ext cx="567524" cy="319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ED60E89-AAE3-4DF7-AA99-AD3C2F524E75}"/>
                </a:ext>
              </a:extLst>
            </p:cNvPr>
            <p:cNvSpPr/>
            <p:nvPr/>
          </p:nvSpPr>
          <p:spPr>
            <a:xfrm>
              <a:off x="2192608" y="4275485"/>
              <a:ext cx="2400158" cy="654896"/>
            </a:xfrm>
            <a:prstGeom prst="roundRect">
              <a:avLst>
                <a:gd name="adj" fmla="val 37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 b="1"/>
                <a:t>Policy</a:t>
              </a:r>
              <a:endParaRPr lang="ko-KR" altLang="en-US" sz="1100" b="1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5B65771-43E1-488A-9B8C-8CFC4A7F22EB}"/>
                </a:ext>
              </a:extLst>
            </p:cNvPr>
            <p:cNvSpPr/>
            <p:nvPr/>
          </p:nvSpPr>
          <p:spPr>
            <a:xfrm>
              <a:off x="3522405" y="3908961"/>
              <a:ext cx="1070361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B</a:t>
              </a:r>
              <a:endParaRPr lang="ko-KR" altLang="en-US" sz="11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128F37D-EDAA-4B7B-AD26-A6D67ECF16B6}"/>
                </a:ext>
              </a:extLst>
            </p:cNvPr>
            <p:cNvSpPr/>
            <p:nvPr/>
          </p:nvSpPr>
          <p:spPr>
            <a:xfrm>
              <a:off x="2382549" y="3908961"/>
              <a:ext cx="1070361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A</a:t>
              </a:r>
              <a:endParaRPr lang="ko-KR" altLang="en-US" sz="110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6F14D38-85C4-4D4C-9092-FE8887CC60DA}"/>
                </a:ext>
              </a:extLst>
            </p:cNvPr>
            <p:cNvSpPr/>
            <p:nvPr/>
          </p:nvSpPr>
          <p:spPr>
            <a:xfrm>
              <a:off x="4692122" y="3461968"/>
              <a:ext cx="1070361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C</a:t>
              </a:r>
              <a:endParaRPr lang="ko-KR" altLang="en-US" sz="110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1215968-125F-4F1C-BF54-B80DA080F8B6}"/>
                </a:ext>
              </a:extLst>
            </p:cNvPr>
            <p:cNvSpPr/>
            <p:nvPr/>
          </p:nvSpPr>
          <p:spPr>
            <a:xfrm>
              <a:off x="5825628" y="3461968"/>
              <a:ext cx="1070361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D</a:t>
              </a:r>
              <a:endParaRPr lang="ko-KR" altLang="en-US" sz="110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4F7CC99-ACA6-44AC-A732-DD7545E4F4DC}"/>
                </a:ext>
              </a:extLst>
            </p:cNvPr>
            <p:cNvCxnSpPr>
              <a:cxnSpLocks/>
              <a:stCxn id="28" idx="0"/>
              <a:endCxn id="45" idx="2"/>
            </p:cNvCxnSpPr>
            <p:nvPr/>
          </p:nvCxnSpPr>
          <p:spPr>
            <a:xfrm flipV="1">
              <a:off x="2618525" y="4196993"/>
              <a:ext cx="299205" cy="1549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5725933-85E3-4FF7-A71C-155C5EF9F737}"/>
                </a:ext>
              </a:extLst>
            </p:cNvPr>
            <p:cNvCxnSpPr>
              <a:cxnSpLocks/>
              <a:stCxn id="29" idx="0"/>
              <a:endCxn id="45" idx="2"/>
            </p:cNvCxnSpPr>
            <p:nvPr/>
          </p:nvCxnSpPr>
          <p:spPr>
            <a:xfrm flipH="1" flipV="1">
              <a:off x="2917730" y="4196993"/>
              <a:ext cx="471691" cy="1545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408B3AC-DD92-4777-9561-90DA4148FF76}"/>
                </a:ext>
              </a:extLst>
            </p:cNvPr>
            <p:cNvCxnSpPr>
              <a:cxnSpLocks/>
              <a:stCxn id="172" idx="0"/>
              <a:endCxn id="44" idx="2"/>
            </p:cNvCxnSpPr>
            <p:nvPr/>
          </p:nvCxnSpPr>
          <p:spPr>
            <a:xfrm flipH="1" flipV="1">
              <a:off x="4057586" y="4196993"/>
              <a:ext cx="105321" cy="1545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8B0F5223-B6EA-4904-81AB-A3BCDB79B29D}"/>
                </a:ext>
              </a:extLst>
            </p:cNvPr>
            <p:cNvGrpSpPr/>
            <p:nvPr/>
          </p:nvGrpSpPr>
          <p:grpSpPr>
            <a:xfrm>
              <a:off x="2257056" y="4351506"/>
              <a:ext cx="2267319" cy="288426"/>
              <a:chOff x="1268832" y="3727891"/>
              <a:chExt cx="3839210" cy="288426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63F4F0FA-34F1-4CEB-9AF3-261335FD8AB5}"/>
                  </a:ext>
                </a:extLst>
              </p:cNvPr>
              <p:cNvSpPr/>
              <p:nvPr/>
            </p:nvSpPr>
            <p:spPr>
              <a:xfrm>
                <a:off x="1268832" y="3728285"/>
                <a:ext cx="1224136" cy="288032"/>
              </a:xfrm>
              <a:prstGeom prst="roundRect">
                <a:avLst>
                  <a:gd name="adj" fmla="val 677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Rule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5EEDF1ED-9B08-4B6C-BB83-7CE959772562}"/>
                  </a:ext>
                </a:extLst>
              </p:cNvPr>
              <p:cNvSpPr/>
              <p:nvPr/>
            </p:nvSpPr>
            <p:spPr>
              <a:xfrm>
                <a:off x="2574176" y="3727891"/>
                <a:ext cx="1224136" cy="288032"/>
              </a:xfrm>
              <a:prstGeom prst="roundRect">
                <a:avLst>
                  <a:gd name="adj" fmla="val 677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Rule</a:t>
                </a:r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B31708B5-2B5E-4823-8396-6CFFDE4C8CC1}"/>
                  </a:ext>
                </a:extLst>
              </p:cNvPr>
              <p:cNvSpPr/>
              <p:nvPr/>
            </p:nvSpPr>
            <p:spPr>
              <a:xfrm>
                <a:off x="3883906" y="3727891"/>
                <a:ext cx="1224136" cy="288032"/>
              </a:xfrm>
              <a:prstGeom prst="roundRect">
                <a:avLst>
                  <a:gd name="adj" fmla="val 677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Rule</a:t>
                </a:r>
              </a:p>
            </p:txBody>
          </p:sp>
        </p:grp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A02EC407-7148-40C5-9DB6-20B6E8ACBAF5}"/>
                </a:ext>
              </a:extLst>
            </p:cNvPr>
            <p:cNvSpPr/>
            <p:nvPr/>
          </p:nvSpPr>
          <p:spPr>
            <a:xfrm>
              <a:off x="4690311" y="3911432"/>
              <a:ext cx="2400158" cy="654896"/>
            </a:xfrm>
            <a:prstGeom prst="roundRect">
              <a:avLst>
                <a:gd name="adj" fmla="val 37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100" b="1"/>
                <a:t>Policy</a:t>
              </a:r>
              <a:endParaRPr lang="ko-KR" altLang="en-US" sz="1100" b="1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7EFF1077-C8D1-4795-8252-28DFD346061E}"/>
                </a:ext>
              </a:extLst>
            </p:cNvPr>
            <p:cNvGrpSpPr/>
            <p:nvPr/>
          </p:nvGrpSpPr>
          <p:grpSpPr>
            <a:xfrm>
              <a:off x="4754759" y="3987453"/>
              <a:ext cx="2278564" cy="288426"/>
              <a:chOff x="1268832" y="3727891"/>
              <a:chExt cx="3839210" cy="288426"/>
            </a:xfrm>
          </p:grpSpPr>
          <p:sp>
            <p:nvSpPr>
              <p:cNvPr id="178" name="사각형: 둥근 모서리 177">
                <a:extLst>
                  <a:ext uri="{FF2B5EF4-FFF2-40B4-BE49-F238E27FC236}">
                    <a16:creationId xmlns:a16="http://schemas.microsoft.com/office/drawing/2014/main" id="{159DE27A-0468-455E-87D8-33D6F412666A}"/>
                  </a:ext>
                </a:extLst>
              </p:cNvPr>
              <p:cNvSpPr/>
              <p:nvPr/>
            </p:nvSpPr>
            <p:spPr>
              <a:xfrm>
                <a:off x="1268832" y="3728285"/>
                <a:ext cx="1224136" cy="288032"/>
              </a:xfrm>
              <a:prstGeom prst="roundRect">
                <a:avLst>
                  <a:gd name="adj" fmla="val 677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Rule</a:t>
                </a:r>
              </a:p>
            </p:txBody>
          </p:sp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09BD680-D22C-42DB-9005-3F5F4DBDA64E}"/>
                  </a:ext>
                </a:extLst>
              </p:cNvPr>
              <p:cNvSpPr/>
              <p:nvPr/>
            </p:nvSpPr>
            <p:spPr>
              <a:xfrm>
                <a:off x="2574176" y="3727891"/>
                <a:ext cx="1224136" cy="288032"/>
              </a:xfrm>
              <a:prstGeom prst="roundRect">
                <a:avLst>
                  <a:gd name="adj" fmla="val 677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Rule</a:t>
                </a:r>
              </a:p>
            </p:txBody>
          </p:sp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0B874AB7-FC31-4C76-8D6C-1709D95933A5}"/>
                  </a:ext>
                </a:extLst>
              </p:cNvPr>
              <p:cNvSpPr/>
              <p:nvPr/>
            </p:nvSpPr>
            <p:spPr>
              <a:xfrm>
                <a:off x="3883906" y="3727891"/>
                <a:ext cx="1224136" cy="288032"/>
              </a:xfrm>
              <a:prstGeom prst="roundRect">
                <a:avLst>
                  <a:gd name="adj" fmla="val 677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Rule</a:t>
                </a:r>
              </a:p>
            </p:txBody>
          </p: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06457244-CAB8-45DD-833C-DA1B15E2CBD6}"/>
                </a:ext>
              </a:extLst>
            </p:cNvPr>
            <p:cNvCxnSpPr>
              <a:cxnSpLocks/>
              <a:stCxn id="178" idx="0"/>
              <a:endCxn id="47" idx="2"/>
            </p:cNvCxnSpPr>
            <p:nvPr/>
          </p:nvCxnSpPr>
          <p:spPr>
            <a:xfrm flipV="1">
              <a:off x="5118020" y="3750000"/>
              <a:ext cx="109283" cy="2378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98689732-4A38-4709-91C2-CC89EF10025F}"/>
                </a:ext>
              </a:extLst>
            </p:cNvPr>
            <p:cNvCxnSpPr>
              <a:cxnSpLocks/>
              <a:stCxn id="179" idx="0"/>
              <a:endCxn id="49" idx="2"/>
            </p:cNvCxnSpPr>
            <p:nvPr/>
          </p:nvCxnSpPr>
          <p:spPr>
            <a:xfrm flipV="1">
              <a:off x="5892739" y="3750000"/>
              <a:ext cx="468070" cy="2374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EDAE69AB-46D0-49D3-809D-32744F57D73F}"/>
                </a:ext>
              </a:extLst>
            </p:cNvPr>
            <p:cNvCxnSpPr>
              <a:cxnSpLocks/>
              <a:stCxn id="180" idx="0"/>
              <a:endCxn id="49" idx="2"/>
            </p:cNvCxnSpPr>
            <p:nvPr/>
          </p:nvCxnSpPr>
          <p:spPr>
            <a:xfrm flipH="1" flipV="1">
              <a:off x="6360809" y="3750000"/>
              <a:ext cx="309253" cy="2374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1275339C-5810-4720-B05E-AA4B247B65BE}"/>
                </a:ext>
              </a:extLst>
            </p:cNvPr>
            <p:cNvGrpSpPr/>
            <p:nvPr/>
          </p:nvGrpSpPr>
          <p:grpSpPr>
            <a:xfrm>
              <a:off x="4703279" y="1838850"/>
              <a:ext cx="2192710" cy="1396023"/>
              <a:chOff x="4703279" y="2237952"/>
              <a:chExt cx="2192710" cy="1396023"/>
            </a:xfrm>
          </p:grpSpPr>
          <p:sp>
            <p:nvSpPr>
              <p:cNvPr id="194" name="사각형: 둥근 모서리 193">
                <a:extLst>
                  <a:ext uri="{FF2B5EF4-FFF2-40B4-BE49-F238E27FC236}">
                    <a16:creationId xmlns:a16="http://schemas.microsoft.com/office/drawing/2014/main" id="{9CBA7C4E-B204-4B4F-AE8C-5E242C563C89}"/>
                  </a:ext>
                </a:extLst>
              </p:cNvPr>
              <p:cNvSpPr/>
              <p:nvPr/>
            </p:nvSpPr>
            <p:spPr>
              <a:xfrm>
                <a:off x="4703279" y="2237952"/>
                <a:ext cx="2192710" cy="1396023"/>
              </a:xfrm>
              <a:prstGeom prst="roundRect">
                <a:avLst>
                  <a:gd name="adj" fmla="val 375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100" b="1"/>
                  <a:t>Project B</a:t>
                </a:r>
                <a:endParaRPr lang="ko-KR" altLang="en-US" sz="1100" b="1"/>
              </a:p>
            </p:txBody>
          </p:sp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F719ADAC-E807-4590-913E-D7E3B9A29706}"/>
                  </a:ext>
                </a:extLst>
              </p:cNvPr>
              <p:cNvSpPr/>
              <p:nvPr/>
            </p:nvSpPr>
            <p:spPr>
              <a:xfrm>
                <a:off x="4787456" y="2910787"/>
                <a:ext cx="1012178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User D</a:t>
                </a:r>
                <a:endParaRPr lang="ko-KR" altLang="en-US" sz="1100"/>
              </a:p>
            </p:txBody>
          </p:sp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3D8E5CB3-8118-4D16-B193-E8581A87CDAD}"/>
                  </a:ext>
                </a:extLst>
              </p:cNvPr>
              <p:cNvSpPr/>
              <p:nvPr/>
            </p:nvSpPr>
            <p:spPr>
              <a:xfrm>
                <a:off x="4787456" y="3268209"/>
                <a:ext cx="1012178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Group A</a:t>
                </a:r>
                <a:endParaRPr lang="ko-KR" altLang="en-US" sz="1100"/>
              </a:p>
            </p:txBody>
          </p:sp>
          <p:sp>
            <p:nvSpPr>
              <p:cNvPr id="197" name="사각형: 둥근 모서리 196">
                <a:extLst>
                  <a:ext uri="{FF2B5EF4-FFF2-40B4-BE49-F238E27FC236}">
                    <a16:creationId xmlns:a16="http://schemas.microsoft.com/office/drawing/2014/main" id="{C6D51E19-0FFE-4ADD-9AFF-90A6D68EFFAE}"/>
                  </a:ext>
                </a:extLst>
              </p:cNvPr>
              <p:cNvSpPr/>
              <p:nvPr/>
            </p:nvSpPr>
            <p:spPr>
              <a:xfrm>
                <a:off x="5799634" y="2910787"/>
                <a:ext cx="1012178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Role D</a:t>
                </a:r>
                <a:endParaRPr lang="ko-KR" altLang="en-US" sz="1100"/>
              </a:p>
            </p:txBody>
          </p:sp>
          <p:sp>
            <p:nvSpPr>
              <p:cNvPr id="198" name="사각형: 둥근 모서리 197">
                <a:extLst>
                  <a:ext uri="{FF2B5EF4-FFF2-40B4-BE49-F238E27FC236}">
                    <a16:creationId xmlns:a16="http://schemas.microsoft.com/office/drawing/2014/main" id="{1703D476-8651-4583-9C70-371E63894474}"/>
                  </a:ext>
                </a:extLst>
              </p:cNvPr>
              <p:cNvSpPr/>
              <p:nvPr/>
            </p:nvSpPr>
            <p:spPr>
              <a:xfrm>
                <a:off x="5799634" y="3263299"/>
                <a:ext cx="1012178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Role D</a:t>
                </a:r>
                <a:endParaRPr lang="ko-KR" altLang="en-US" sz="1100"/>
              </a:p>
            </p:txBody>
          </p:sp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7B3BFB67-B625-4A6B-AD12-4A69517FAFCB}"/>
                  </a:ext>
                </a:extLst>
              </p:cNvPr>
              <p:cNvSpPr/>
              <p:nvPr/>
            </p:nvSpPr>
            <p:spPr>
              <a:xfrm>
                <a:off x="4787456" y="2553795"/>
                <a:ext cx="1012178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User B</a:t>
                </a:r>
                <a:endParaRPr lang="ko-KR" altLang="en-US" sz="1100"/>
              </a:p>
            </p:txBody>
          </p:sp>
          <p:sp>
            <p:nvSpPr>
              <p:cNvPr id="200" name="사각형: 둥근 모서리 199">
                <a:extLst>
                  <a:ext uri="{FF2B5EF4-FFF2-40B4-BE49-F238E27FC236}">
                    <a16:creationId xmlns:a16="http://schemas.microsoft.com/office/drawing/2014/main" id="{501ED092-DFA6-48F1-9AA7-8D9386A7C64F}"/>
                  </a:ext>
                </a:extLst>
              </p:cNvPr>
              <p:cNvSpPr/>
              <p:nvPr/>
            </p:nvSpPr>
            <p:spPr>
              <a:xfrm>
                <a:off x="5799634" y="2553795"/>
                <a:ext cx="1012178" cy="288032"/>
              </a:xfrm>
              <a:prstGeom prst="roundRect">
                <a:avLst>
                  <a:gd name="adj" fmla="val 1321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Role C</a:t>
                </a:r>
                <a:endParaRPr lang="ko-KR" altLang="en-US" sz="1100"/>
              </a:p>
            </p:txBody>
          </p:sp>
        </p:grp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4514D085-6F75-490A-8DD7-EE35BC203F49}"/>
                </a:ext>
              </a:extLst>
            </p:cNvPr>
            <p:cNvCxnSpPr>
              <a:cxnSpLocks/>
              <a:stCxn id="47" idx="0"/>
              <a:endCxn id="194" idx="2"/>
            </p:cNvCxnSpPr>
            <p:nvPr/>
          </p:nvCxnSpPr>
          <p:spPr>
            <a:xfrm flipV="1">
              <a:off x="5227303" y="3234873"/>
              <a:ext cx="572331" cy="2270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F586258C-1E0F-4E46-9397-BFDB1218FA71}"/>
                </a:ext>
              </a:extLst>
            </p:cNvPr>
            <p:cNvCxnSpPr>
              <a:cxnSpLocks/>
              <a:stCxn id="49" idx="0"/>
              <a:endCxn id="194" idx="2"/>
            </p:cNvCxnSpPr>
            <p:nvPr/>
          </p:nvCxnSpPr>
          <p:spPr>
            <a:xfrm flipH="1" flipV="1">
              <a:off x="5799634" y="3234873"/>
              <a:ext cx="561175" cy="2270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사각형: 둥근 모서리 220">
              <a:extLst>
                <a:ext uri="{FF2B5EF4-FFF2-40B4-BE49-F238E27FC236}">
                  <a16:creationId xmlns:a16="http://schemas.microsoft.com/office/drawing/2014/main" id="{70210C2C-099A-4864-BFAA-DE44A02F475A}"/>
                </a:ext>
              </a:extLst>
            </p:cNvPr>
            <p:cNvSpPr/>
            <p:nvPr/>
          </p:nvSpPr>
          <p:spPr>
            <a:xfrm>
              <a:off x="2683960" y="1347614"/>
              <a:ext cx="1031540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C</a:t>
              </a:r>
              <a:endParaRPr lang="ko-KR" altLang="en-US" sz="1100"/>
            </a:p>
          </p:txBody>
        </p:sp>
        <p:sp>
          <p:nvSpPr>
            <p:cNvPr id="222" name="사각형: 둥근 모서리 221">
              <a:extLst>
                <a:ext uri="{FF2B5EF4-FFF2-40B4-BE49-F238E27FC236}">
                  <a16:creationId xmlns:a16="http://schemas.microsoft.com/office/drawing/2014/main" id="{9034C688-C8EE-4211-BC24-C868C604E3F1}"/>
                </a:ext>
              </a:extLst>
            </p:cNvPr>
            <p:cNvSpPr/>
            <p:nvPr/>
          </p:nvSpPr>
          <p:spPr>
            <a:xfrm>
              <a:off x="3803041" y="1347614"/>
              <a:ext cx="1031540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User D</a:t>
              </a:r>
              <a:endParaRPr lang="ko-KR" altLang="en-US" sz="1100"/>
            </a:p>
          </p:txBody>
        </p: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60991C1F-71B3-4A40-9503-67436C8BF7BA}"/>
                </a:ext>
              </a:extLst>
            </p:cNvPr>
            <p:cNvCxnSpPr>
              <a:cxnSpLocks/>
              <a:stCxn id="109" idx="3"/>
              <a:endCxn id="105" idx="1"/>
            </p:cNvCxnSpPr>
            <p:nvPr/>
          </p:nvCxnSpPr>
          <p:spPr>
            <a:xfrm>
              <a:off x="4834581" y="1059582"/>
              <a:ext cx="86200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7D050745-AECB-4F27-A122-CF0AFEA7B9BA}"/>
                </a:ext>
              </a:extLst>
            </p:cNvPr>
            <p:cNvCxnSpPr>
              <a:cxnSpLocks/>
              <a:stCxn id="83" idx="3"/>
              <a:endCxn id="105" idx="1"/>
            </p:cNvCxnSpPr>
            <p:nvPr/>
          </p:nvCxnSpPr>
          <p:spPr>
            <a:xfrm>
              <a:off x="3715500" y="1059582"/>
              <a:ext cx="1205281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62A856C6-CEA3-41CF-B4DC-EA769ABB4F24}"/>
                </a:ext>
              </a:extLst>
            </p:cNvPr>
            <p:cNvCxnSpPr>
              <a:cxnSpLocks/>
              <a:stCxn id="221" idx="2"/>
              <a:endCxn id="87" idx="0"/>
            </p:cNvCxnSpPr>
            <p:nvPr/>
          </p:nvCxnSpPr>
          <p:spPr>
            <a:xfrm>
              <a:off x="3199730" y="1635646"/>
              <a:ext cx="285524" cy="203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4A4C7241-5FFB-4E18-ABB4-D952D8729D3A}"/>
                </a:ext>
              </a:extLst>
            </p:cNvPr>
            <p:cNvCxnSpPr>
              <a:cxnSpLocks/>
              <a:stCxn id="44" idx="0"/>
              <a:endCxn id="87" idx="2"/>
            </p:cNvCxnSpPr>
            <p:nvPr/>
          </p:nvCxnSpPr>
          <p:spPr>
            <a:xfrm flipH="1" flipV="1">
              <a:off x="3485254" y="3589361"/>
              <a:ext cx="572332" cy="319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97F4D6A0-869A-4D67-8E94-86FEE1E9825B}"/>
                </a:ext>
              </a:extLst>
            </p:cNvPr>
            <p:cNvCxnSpPr>
              <a:cxnSpLocks/>
              <a:stCxn id="105" idx="2"/>
              <a:endCxn id="87" idx="0"/>
            </p:cNvCxnSpPr>
            <p:nvPr/>
          </p:nvCxnSpPr>
          <p:spPr>
            <a:xfrm flipH="1">
              <a:off x="3485254" y="1635646"/>
              <a:ext cx="2235968" cy="203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4B99CBC3-A5F1-4571-A9A3-E1D08939D75B}"/>
                </a:ext>
              </a:extLst>
            </p:cNvPr>
            <p:cNvCxnSpPr>
              <a:cxnSpLocks/>
              <a:stCxn id="105" idx="2"/>
              <a:endCxn id="194" idx="0"/>
            </p:cNvCxnSpPr>
            <p:nvPr/>
          </p:nvCxnSpPr>
          <p:spPr>
            <a:xfrm>
              <a:off x="5721222" y="1635646"/>
              <a:ext cx="78412" cy="203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776B95DD-F19C-4244-8AF7-6506AB23E3C5}"/>
                </a:ext>
              </a:extLst>
            </p:cNvPr>
            <p:cNvSpPr/>
            <p:nvPr/>
          </p:nvSpPr>
          <p:spPr>
            <a:xfrm>
              <a:off x="2473076" y="3221619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Group A</a:t>
              </a:r>
              <a:endParaRPr lang="ko-KR" altLang="en-US" sz="1100"/>
            </a:p>
          </p:txBody>
        </p:sp>
        <p:sp>
          <p:nvSpPr>
            <p:cNvPr id="280" name="사각형: 둥근 모서리 279">
              <a:extLst>
                <a:ext uri="{FF2B5EF4-FFF2-40B4-BE49-F238E27FC236}">
                  <a16:creationId xmlns:a16="http://schemas.microsoft.com/office/drawing/2014/main" id="{020BF083-8BC0-4873-A67E-195557607375}"/>
                </a:ext>
              </a:extLst>
            </p:cNvPr>
            <p:cNvSpPr/>
            <p:nvPr/>
          </p:nvSpPr>
          <p:spPr>
            <a:xfrm>
              <a:off x="3485254" y="3216709"/>
              <a:ext cx="1012178" cy="288032"/>
            </a:xfrm>
            <a:prstGeom prst="roundRect">
              <a:avLst>
                <a:gd name="adj" fmla="val 1321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Role B</a:t>
              </a:r>
              <a:endParaRPr lang="ko-KR" altLang="en-US" sz="1100"/>
            </a:p>
          </p:txBody>
        </p:sp>
        <p:cxnSp>
          <p:nvCxnSpPr>
            <p:cNvPr id="281" name="직선 화살표 연결선 280">
              <a:extLst>
                <a:ext uri="{FF2B5EF4-FFF2-40B4-BE49-F238E27FC236}">
                  <a16:creationId xmlns:a16="http://schemas.microsoft.com/office/drawing/2014/main" id="{A7FC9D46-CF4D-4251-B4D9-98AEF13D668E}"/>
                </a:ext>
              </a:extLst>
            </p:cNvPr>
            <p:cNvCxnSpPr>
              <a:cxnSpLocks/>
              <a:stCxn id="222" idx="2"/>
              <a:endCxn id="87" idx="0"/>
            </p:cNvCxnSpPr>
            <p:nvPr/>
          </p:nvCxnSpPr>
          <p:spPr>
            <a:xfrm flipH="1">
              <a:off x="3485254" y="1635646"/>
              <a:ext cx="833557" cy="203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C36BD813-145E-4848-BD0A-23A7BC3282E3}"/>
                </a:ext>
              </a:extLst>
            </p:cNvPr>
            <p:cNvCxnSpPr>
              <a:cxnSpLocks/>
              <a:stCxn id="109" idx="2"/>
              <a:endCxn id="194" idx="0"/>
            </p:cNvCxnSpPr>
            <p:nvPr/>
          </p:nvCxnSpPr>
          <p:spPr>
            <a:xfrm>
              <a:off x="4318811" y="1203598"/>
              <a:ext cx="1480823" cy="6352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9A773BC1-EC38-4001-9B65-4404101B2B45}"/>
                </a:ext>
              </a:extLst>
            </p:cNvPr>
            <p:cNvCxnSpPr>
              <a:cxnSpLocks/>
              <a:stCxn id="222" idx="2"/>
              <a:endCxn id="194" idx="0"/>
            </p:cNvCxnSpPr>
            <p:nvPr/>
          </p:nvCxnSpPr>
          <p:spPr>
            <a:xfrm>
              <a:off x="4318811" y="1635646"/>
              <a:ext cx="1480823" cy="2032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90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251520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2718057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651132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05262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262345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8204874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84595" y="1131590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728883" y="1419622"/>
            <a:ext cx="0" cy="2736304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817271" y="1491630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ID/Password or 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805263" y="1738718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817271" y="1816216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Endpoint + 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805263" y="2063304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817271" y="2135298"/>
            <a:ext cx="491160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805263" y="2382386"/>
            <a:ext cx="49236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250337" y="1738518"/>
            <a:ext cx="268478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262344" y="1743153"/>
            <a:ext cx="202973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and Issue Token </a:t>
            </a:r>
          </a:p>
          <a:p>
            <a:pPr algn="ctr"/>
            <a:r>
              <a:rPr lang="en-US" altLang="ko-KR" sz="1100" b="1"/>
              <a:t>(Authentication)</a:t>
            </a:r>
            <a:endParaRPr lang="en-US" altLang="ko-KR" sz="110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291495" y="2454379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258012" y="2701467"/>
            <a:ext cx="24785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005876" y="2696529"/>
            <a:ext cx="259817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1629825" y="2701467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258012" y="2781994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258012" y="3029082"/>
            <a:ext cx="247855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736568" y="2781994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728880" y="3029082"/>
            <a:ext cx="2475991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291495" y="3093027"/>
            <a:ext cx="491337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258012" y="3340115"/>
            <a:ext cx="49468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005876" y="3335177"/>
            <a:ext cx="25981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1629825" y="3340115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258012" y="3420642"/>
            <a:ext cx="495886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265693" y="3667730"/>
            <a:ext cx="493917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736568" y="3756616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736568" y="4003704"/>
            <a:ext cx="24683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805263" y="3754147"/>
            <a:ext cx="49313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805267" y="4001235"/>
            <a:ext cx="49313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9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251520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2718057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651132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05262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262345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8204874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84595" y="1275606"/>
            <a:ext cx="110748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728883" y="1563638"/>
            <a:ext cx="0" cy="223224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817271" y="1635646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ID/Password or 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805263" y="1882734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817271" y="1960232"/>
            <a:ext cx="2445073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Endpoint + 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805263" y="2207320"/>
            <a:ext cx="24570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817271" y="2279314"/>
            <a:ext cx="4911608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805263" y="2526402"/>
            <a:ext cx="49236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250337" y="1882534"/>
            <a:ext cx="268478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262344" y="1887169"/>
            <a:ext cx="202973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and Issue Token </a:t>
            </a:r>
          </a:p>
          <a:p>
            <a:pPr algn="ctr"/>
            <a:r>
              <a:rPr lang="en-US" altLang="ko-KR" sz="1100" b="1"/>
              <a:t>(Authentication)</a:t>
            </a:r>
            <a:endParaRPr lang="en-US" altLang="ko-KR" sz="1100"/>
          </a:p>
        </p:txBody>
      </p: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727112" y="2705285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719424" y="2952373"/>
            <a:ext cx="2475991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7958647" y="3060701"/>
            <a:ext cx="24446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6582595" y="3065639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736568" y="3399842"/>
            <a:ext cx="246830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736568" y="3646930"/>
            <a:ext cx="24683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805263" y="3399842"/>
            <a:ext cx="49313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805267" y="3646930"/>
            <a:ext cx="49313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>
            <a:extLst>
              <a:ext uri="{FF2B5EF4-FFF2-40B4-BE49-F238E27FC236}">
                <a16:creationId xmlns:a16="http://schemas.microsoft.com/office/drawing/2014/main" id="{B598C27D-2DDD-4F90-9E14-91100909BA11}"/>
              </a:ext>
            </a:extLst>
          </p:cNvPr>
          <p:cNvSpPr/>
          <p:nvPr/>
        </p:nvSpPr>
        <p:spPr>
          <a:xfrm flipH="1">
            <a:off x="5478805" y="2619820"/>
            <a:ext cx="24446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4875C35-BCD4-467D-86AA-E28CDA41CD77}"/>
              </a:ext>
            </a:extLst>
          </p:cNvPr>
          <p:cNvSpPr/>
          <p:nvPr/>
        </p:nvSpPr>
        <p:spPr>
          <a:xfrm>
            <a:off x="4102753" y="2624758"/>
            <a:ext cx="160337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(Authorization)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36328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6FFFE-B814-4A76-8B32-92417198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AA105-5893-41B7-881C-0C5A10D8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0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ED60E89-AAE3-4DF7-AA99-AD3C2F524E75}"/>
              </a:ext>
            </a:extLst>
          </p:cNvPr>
          <p:cNvSpPr/>
          <p:nvPr/>
        </p:nvSpPr>
        <p:spPr>
          <a:xfrm>
            <a:off x="2023907" y="3651870"/>
            <a:ext cx="1348716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3F4F0FA-34F1-4CEB-9AF3-261335FD8AB5}"/>
              </a:ext>
            </a:extLst>
          </p:cNvPr>
          <p:cNvSpPr/>
          <p:nvPr/>
        </p:nvSpPr>
        <p:spPr>
          <a:xfrm>
            <a:off x="2086197" y="372387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EEDF1ED-9B08-4B6C-BB83-7CE959772562}"/>
              </a:ext>
            </a:extLst>
          </p:cNvPr>
          <p:cNvSpPr/>
          <p:nvPr/>
        </p:nvSpPr>
        <p:spPr>
          <a:xfrm>
            <a:off x="2086197" y="408391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060C2B6-5056-44B6-95D0-D39C44A5290C}"/>
              </a:ext>
            </a:extLst>
          </p:cNvPr>
          <p:cNvSpPr/>
          <p:nvPr/>
        </p:nvSpPr>
        <p:spPr>
          <a:xfrm>
            <a:off x="2086197" y="444395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4697F35-CF1B-43B8-83D7-D11860EBD848}"/>
              </a:ext>
            </a:extLst>
          </p:cNvPr>
          <p:cNvSpPr/>
          <p:nvPr/>
        </p:nvSpPr>
        <p:spPr>
          <a:xfrm>
            <a:off x="5757264" y="3651870"/>
            <a:ext cx="1348716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A431F7F-37FC-446F-A627-53EA57BA09FE}"/>
              </a:ext>
            </a:extLst>
          </p:cNvPr>
          <p:cNvSpPr/>
          <p:nvPr/>
        </p:nvSpPr>
        <p:spPr>
          <a:xfrm>
            <a:off x="5819554" y="372387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77E51E-00F1-4EEC-99C0-D914ED852AE3}"/>
              </a:ext>
            </a:extLst>
          </p:cNvPr>
          <p:cNvSpPr/>
          <p:nvPr/>
        </p:nvSpPr>
        <p:spPr>
          <a:xfrm>
            <a:off x="5819554" y="408391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592CCFF-009A-4004-83D3-479F50CE5F7B}"/>
              </a:ext>
            </a:extLst>
          </p:cNvPr>
          <p:cNvSpPr/>
          <p:nvPr/>
        </p:nvSpPr>
        <p:spPr>
          <a:xfrm>
            <a:off x="5819554" y="4443958"/>
            <a:ext cx="1224136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Rule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5B65771-43E1-488A-9B8C-8CFC4A7F22EB}"/>
              </a:ext>
            </a:extLst>
          </p:cNvPr>
          <p:cNvSpPr/>
          <p:nvPr/>
        </p:nvSpPr>
        <p:spPr>
          <a:xfrm>
            <a:off x="2863244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128F37D-EDAA-4B7B-AD26-A6D67ECF16B6}"/>
              </a:ext>
            </a:extLst>
          </p:cNvPr>
          <p:cNvSpPr/>
          <p:nvPr/>
        </p:nvSpPr>
        <p:spPr>
          <a:xfrm>
            <a:off x="1187624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6F14D38-85C4-4D4C-9092-FE8887CC60DA}"/>
              </a:ext>
            </a:extLst>
          </p:cNvPr>
          <p:cNvSpPr/>
          <p:nvPr/>
        </p:nvSpPr>
        <p:spPr>
          <a:xfrm>
            <a:off x="4932040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215968-125F-4F1C-BF54-B80DA080F8B6}"/>
              </a:ext>
            </a:extLst>
          </p:cNvPr>
          <p:cNvSpPr/>
          <p:nvPr/>
        </p:nvSpPr>
        <p:spPr>
          <a:xfrm>
            <a:off x="6607660" y="307580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F7CC99-ACA6-44AC-A732-DD7545E4F4DC}"/>
              </a:ext>
            </a:extLst>
          </p:cNvPr>
          <p:cNvCxnSpPr>
            <a:cxnSpLocks/>
            <a:stCxn id="28" idx="0"/>
            <a:endCxn id="45" idx="2"/>
          </p:cNvCxnSpPr>
          <p:nvPr/>
        </p:nvCxnSpPr>
        <p:spPr>
          <a:xfrm flipH="1" flipV="1">
            <a:off x="1861982" y="3363838"/>
            <a:ext cx="836283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5725933-85E3-4FF7-A71C-155C5EF9F737}"/>
              </a:ext>
            </a:extLst>
          </p:cNvPr>
          <p:cNvCxnSpPr>
            <a:cxnSpLocks/>
            <a:stCxn id="31" idx="0"/>
            <a:endCxn id="45" idx="2"/>
          </p:cNvCxnSpPr>
          <p:nvPr/>
        </p:nvCxnSpPr>
        <p:spPr>
          <a:xfrm flipH="1" flipV="1">
            <a:off x="1861982" y="3363838"/>
            <a:ext cx="836283" cy="1080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408B3AC-DD92-4777-9561-90DA4148FF76}"/>
              </a:ext>
            </a:extLst>
          </p:cNvPr>
          <p:cNvCxnSpPr>
            <a:cxnSpLocks/>
            <a:stCxn id="29" idx="0"/>
            <a:endCxn id="44" idx="2"/>
          </p:cNvCxnSpPr>
          <p:nvPr/>
        </p:nvCxnSpPr>
        <p:spPr>
          <a:xfrm flipV="1">
            <a:off x="2698265" y="3363838"/>
            <a:ext cx="839337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717711-7F82-42C5-AA6C-8C2538BCBB75}"/>
              </a:ext>
            </a:extLst>
          </p:cNvPr>
          <p:cNvCxnSpPr>
            <a:cxnSpLocks/>
            <a:stCxn id="35" idx="0"/>
            <a:endCxn id="49" idx="2"/>
          </p:cNvCxnSpPr>
          <p:nvPr/>
        </p:nvCxnSpPr>
        <p:spPr>
          <a:xfrm flipV="1">
            <a:off x="6431622" y="3363838"/>
            <a:ext cx="850396" cy="10801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777EB0D-5576-4777-BFF4-41B03A253E06}"/>
              </a:ext>
            </a:extLst>
          </p:cNvPr>
          <p:cNvCxnSpPr>
            <a:cxnSpLocks/>
            <a:stCxn id="33" idx="0"/>
            <a:endCxn id="47" idx="2"/>
          </p:cNvCxnSpPr>
          <p:nvPr/>
        </p:nvCxnSpPr>
        <p:spPr>
          <a:xfrm flipH="1" flipV="1">
            <a:off x="5606398" y="3363838"/>
            <a:ext cx="825224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4513416-EB17-41AD-AE2B-597716B37CB2}"/>
              </a:ext>
            </a:extLst>
          </p:cNvPr>
          <p:cNvCxnSpPr>
            <a:cxnSpLocks/>
            <a:stCxn id="34" idx="0"/>
            <a:endCxn id="47" idx="2"/>
          </p:cNvCxnSpPr>
          <p:nvPr/>
        </p:nvCxnSpPr>
        <p:spPr>
          <a:xfrm flipH="1" flipV="1">
            <a:off x="5606398" y="3363838"/>
            <a:ext cx="825224" cy="7200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FDCD812-E5AD-4C3B-8A7C-437A7B064915}"/>
              </a:ext>
            </a:extLst>
          </p:cNvPr>
          <p:cNvSpPr/>
          <p:nvPr/>
        </p:nvSpPr>
        <p:spPr>
          <a:xfrm>
            <a:off x="1187624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4F242B0-E9EB-4664-B02D-E744CDD424CC}"/>
              </a:ext>
            </a:extLst>
          </p:cNvPr>
          <p:cNvSpPr/>
          <p:nvPr/>
        </p:nvSpPr>
        <p:spPr>
          <a:xfrm>
            <a:off x="2863244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167AFC1-ACB4-4C7F-A021-2C47DF274431}"/>
              </a:ext>
            </a:extLst>
          </p:cNvPr>
          <p:cNvSpPr/>
          <p:nvPr/>
        </p:nvSpPr>
        <p:spPr>
          <a:xfrm>
            <a:off x="4932040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725BD44-B59C-447B-AF04-F7D29E87D367}"/>
              </a:ext>
            </a:extLst>
          </p:cNvPr>
          <p:cNvSpPr/>
          <p:nvPr/>
        </p:nvSpPr>
        <p:spPr>
          <a:xfrm>
            <a:off x="6607660" y="984246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BDDF3E6-1714-4CD7-A05B-99A82AC78083}"/>
              </a:ext>
            </a:extLst>
          </p:cNvPr>
          <p:cNvSpPr/>
          <p:nvPr/>
        </p:nvSpPr>
        <p:spPr>
          <a:xfrm>
            <a:off x="971600" y="1491630"/>
            <a:ext cx="3456384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A30EE1B-174C-41E6-AC09-BC098514D035}"/>
              </a:ext>
            </a:extLst>
          </p:cNvPr>
          <p:cNvSpPr/>
          <p:nvPr/>
        </p:nvSpPr>
        <p:spPr>
          <a:xfrm>
            <a:off x="4703430" y="1491630"/>
            <a:ext cx="3456384" cy="1368152"/>
          </a:xfrm>
          <a:prstGeom prst="roundRect">
            <a:avLst>
              <a:gd name="adj" fmla="val 3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01AC3649-B039-444C-8876-DA48B2E68BD8}"/>
              </a:ext>
            </a:extLst>
          </p:cNvPr>
          <p:cNvSpPr/>
          <p:nvPr/>
        </p:nvSpPr>
        <p:spPr>
          <a:xfrm>
            <a:off x="1187624" y="1780238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047A80D-7FEB-4DB6-A594-5CE679232930}"/>
              </a:ext>
            </a:extLst>
          </p:cNvPr>
          <p:cNvSpPr/>
          <p:nvPr/>
        </p:nvSpPr>
        <p:spPr>
          <a:xfrm>
            <a:off x="1187624" y="2211710"/>
            <a:ext cx="1348716" cy="288032"/>
          </a:xfrm>
          <a:prstGeom prst="roundRect">
            <a:avLst>
              <a:gd name="adj" fmla="val 13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 / Group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8396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 Components</a:t>
            </a:r>
            <a:endParaRPr lang="ko-KR" altLang="en-US" sz="3600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4A9DC99-BCB5-42D0-9A3D-51256FA95CFB}"/>
              </a:ext>
            </a:extLst>
          </p:cNvPr>
          <p:cNvSpPr/>
          <p:nvPr/>
        </p:nvSpPr>
        <p:spPr>
          <a:xfrm>
            <a:off x="17951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Policy 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B138E673-E3C2-4AC1-BCA3-BA70D07DCB98}"/>
              </a:ext>
            </a:extLst>
          </p:cNvPr>
          <p:cNvSpPr/>
          <p:nvPr/>
        </p:nvSpPr>
        <p:spPr>
          <a:xfrm>
            <a:off x="169168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Token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173A6D1B-7D13-431F-BDB6-0CBBEF79C497}"/>
              </a:ext>
            </a:extLst>
          </p:cNvPr>
          <p:cNvSpPr/>
          <p:nvPr/>
        </p:nvSpPr>
        <p:spPr>
          <a:xfrm>
            <a:off x="3203848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Catalog Backend</a:t>
            </a:r>
            <a:endParaRPr lang="ko-KR" altLang="en-US" sz="140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0B428A50-7F71-4365-85C5-D0FA038B9252}"/>
              </a:ext>
            </a:extLst>
          </p:cNvPr>
          <p:cNvSpPr/>
          <p:nvPr/>
        </p:nvSpPr>
        <p:spPr>
          <a:xfrm>
            <a:off x="4788024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Identity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992D522B-D36E-4EAE-824B-20C1BEE2ACCE}"/>
              </a:ext>
            </a:extLst>
          </p:cNvPr>
          <p:cNvSpPr/>
          <p:nvPr/>
        </p:nvSpPr>
        <p:spPr>
          <a:xfrm>
            <a:off x="6300192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Asignments Backend</a:t>
            </a:r>
            <a:endParaRPr lang="ko-KR" altLang="en-US" sz="1400"/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E2401168-65F3-4043-A424-7C3F65C1F7F8}"/>
              </a:ext>
            </a:extLst>
          </p:cNvPr>
          <p:cNvSpPr/>
          <p:nvPr/>
        </p:nvSpPr>
        <p:spPr>
          <a:xfrm>
            <a:off x="7812360" y="1995686"/>
            <a:ext cx="1152128" cy="20882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Credentials</a:t>
            </a:r>
          </a:p>
          <a:p>
            <a:pPr algn="ctr"/>
            <a:r>
              <a:rPr lang="en-US" altLang="ko-KR" sz="1400"/>
              <a:t>Backend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BEA343-42E1-4BFD-87E0-1C2DCA1D1041}"/>
              </a:ext>
            </a:extLst>
          </p:cNvPr>
          <p:cNvSpPr/>
          <p:nvPr/>
        </p:nvSpPr>
        <p:spPr>
          <a:xfrm>
            <a:off x="176368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/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E143D391-377E-440F-A77B-B3780AB6D9F3}"/>
              </a:ext>
            </a:extLst>
          </p:cNvPr>
          <p:cNvSpPr/>
          <p:nvPr/>
        </p:nvSpPr>
        <p:spPr>
          <a:xfrm>
            <a:off x="3851920" y="1203598"/>
            <a:ext cx="1440160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Keystone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B5ACB-C698-4A5C-B246-CA5AE1F5A72D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flipV="1">
            <a:off x="755576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83252D-9364-40B7-8D15-7A686422CFF5}"/>
              </a:ext>
            </a:extLst>
          </p:cNvPr>
          <p:cNvCxnSpPr>
            <a:cxnSpLocks/>
            <a:stCxn id="14" idx="1"/>
            <a:endCxn id="20" idx="2"/>
          </p:cNvCxnSpPr>
          <p:nvPr/>
        </p:nvCxnSpPr>
        <p:spPr>
          <a:xfrm flipV="1">
            <a:off x="2267744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83849D-E320-4062-9747-60C9BB9FD956}"/>
              </a:ext>
            </a:extLst>
          </p:cNvPr>
          <p:cNvCxnSpPr>
            <a:cxnSpLocks/>
            <a:stCxn id="15" idx="1"/>
            <a:endCxn id="20" idx="2"/>
          </p:cNvCxnSpPr>
          <p:nvPr/>
        </p:nvCxnSpPr>
        <p:spPr>
          <a:xfrm flipV="1">
            <a:off x="3779912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6B09FD-2F50-4274-86BF-5CA7ADA20522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flipH="1" flipV="1">
            <a:off x="4572000" y="1707654"/>
            <a:ext cx="792088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4B0BA4-11C8-476F-83A4-04A43C8B7CDE}"/>
              </a:ext>
            </a:extLst>
          </p:cNvPr>
          <p:cNvCxnSpPr>
            <a:cxnSpLocks/>
            <a:stCxn id="17" idx="1"/>
            <a:endCxn id="20" idx="2"/>
          </p:cNvCxnSpPr>
          <p:nvPr/>
        </p:nvCxnSpPr>
        <p:spPr>
          <a:xfrm flipH="1" flipV="1">
            <a:off x="4572000" y="1707654"/>
            <a:ext cx="2304256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F229D5-C061-43B6-889C-FED5FD40C296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flipH="1" flipV="1">
            <a:off x="4572000" y="1707654"/>
            <a:ext cx="3816424" cy="2880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ADEFD3D-6073-4D79-AF96-B7908C783897}"/>
              </a:ext>
            </a:extLst>
          </p:cNvPr>
          <p:cNvSpPr/>
          <p:nvPr/>
        </p:nvSpPr>
        <p:spPr>
          <a:xfrm>
            <a:off x="3275856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Endpoint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CA3D28B-2EFC-4F46-95BF-328C9ED4C7BA}"/>
              </a:ext>
            </a:extLst>
          </p:cNvPr>
          <p:cNvSpPr/>
          <p:nvPr/>
        </p:nvSpPr>
        <p:spPr>
          <a:xfrm>
            <a:off x="4860032" y="261003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  <a:endParaRPr lang="ko-KR" altLang="en-US" sz="11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E4D1CA6-C4EA-4566-A411-CC282E256A99}"/>
              </a:ext>
            </a:extLst>
          </p:cNvPr>
          <p:cNvSpPr/>
          <p:nvPr/>
        </p:nvSpPr>
        <p:spPr>
          <a:xfrm>
            <a:off x="4860032" y="289578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Group</a:t>
            </a:r>
            <a:endParaRPr lang="ko-KR" altLang="en-US" sz="11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FEDA6F4-E87A-483A-9944-2E316F5B46C6}"/>
              </a:ext>
            </a:extLst>
          </p:cNvPr>
          <p:cNvSpPr/>
          <p:nvPr/>
        </p:nvSpPr>
        <p:spPr>
          <a:xfrm>
            <a:off x="7884368" y="2754050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033DB3-3D8C-4925-8799-4DE51D7F0306}"/>
              </a:ext>
            </a:extLst>
          </p:cNvPr>
          <p:cNvSpPr/>
          <p:nvPr/>
        </p:nvSpPr>
        <p:spPr>
          <a:xfrm>
            <a:off x="251520" y="273490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Policy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62E300-E18F-4CEF-9B27-12384D1C766F}"/>
              </a:ext>
            </a:extLst>
          </p:cNvPr>
          <p:cNvSpPr/>
          <p:nvPr/>
        </p:nvSpPr>
        <p:spPr>
          <a:xfrm>
            <a:off x="6372200" y="2612314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Project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C0303EC-4612-4833-AAF9-FF7B5FF3A7AD}"/>
              </a:ext>
            </a:extLst>
          </p:cNvPr>
          <p:cNvSpPr/>
          <p:nvPr/>
        </p:nvSpPr>
        <p:spPr>
          <a:xfrm>
            <a:off x="6372200" y="2898066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F9C8B41-C685-4C05-95D5-913B27091645}"/>
              </a:ext>
            </a:extLst>
          </p:cNvPr>
          <p:cNvSpPr/>
          <p:nvPr/>
        </p:nvSpPr>
        <p:spPr>
          <a:xfrm>
            <a:off x="6372200" y="3183818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Role Asign</a:t>
            </a:r>
            <a:endParaRPr lang="ko-KR" altLang="en-US" sz="11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8F1AA64-1653-4D04-9425-605407E2A04C}"/>
              </a:ext>
            </a:extLst>
          </p:cNvPr>
          <p:cNvSpPr/>
          <p:nvPr/>
        </p:nvSpPr>
        <p:spPr>
          <a:xfrm>
            <a:off x="6372200" y="2326562"/>
            <a:ext cx="1008112" cy="288032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Domain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7592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Authentication, Authorization Flow</a:t>
            </a:r>
            <a:endParaRPr lang="ko-KR" altLang="en-US" sz="3600" dirty="0"/>
          </a:p>
        </p:txBody>
      </p:sp>
      <p:sp>
        <p:nvSpPr>
          <p:cNvPr id="12" name="모서리가 둥근 직사각형 28">
            <a:extLst>
              <a:ext uri="{FF2B5EF4-FFF2-40B4-BE49-F238E27FC236}">
                <a16:creationId xmlns:a16="http://schemas.microsoft.com/office/drawing/2014/main" id="{20C0D7A7-46A1-4D3C-95FC-2113A0B498F3}"/>
              </a:ext>
            </a:extLst>
          </p:cNvPr>
          <p:cNvSpPr/>
          <p:nvPr/>
        </p:nvSpPr>
        <p:spPr>
          <a:xfrm>
            <a:off x="971600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  <a:endParaRPr lang="ko-KR" altLang="en-US" sz="1600" dirty="0"/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0D8494D6-521D-48B1-A9DF-9551582E1C7C}"/>
              </a:ext>
            </a:extLst>
          </p:cNvPr>
          <p:cNvSpPr/>
          <p:nvPr/>
        </p:nvSpPr>
        <p:spPr>
          <a:xfrm>
            <a:off x="3056448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Keystone</a:t>
            </a:r>
            <a:endParaRPr lang="ko-KR" altLang="en-US" sz="1600" dirty="0"/>
          </a:p>
        </p:txBody>
      </p:sp>
      <p:sp>
        <p:nvSpPr>
          <p:cNvPr id="14" name="모서리가 둥근 직사각형 30">
            <a:extLst>
              <a:ext uri="{FF2B5EF4-FFF2-40B4-BE49-F238E27FC236}">
                <a16:creationId xmlns:a16="http://schemas.microsoft.com/office/drawing/2014/main" id="{B884F36B-2B02-40D8-BF62-418525D08EB4}"/>
              </a:ext>
            </a:extLst>
          </p:cNvPr>
          <p:cNvSpPr/>
          <p:nvPr/>
        </p:nvSpPr>
        <p:spPr>
          <a:xfrm>
            <a:off x="7226144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6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9B5042-AC26-4D06-A845-29F8613073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39652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624CAE-DA51-4A85-9E9B-DF2FBE12B4CB}"/>
              </a:ext>
            </a:extLst>
          </p:cNvPr>
          <p:cNvCxnSpPr>
            <a:cxnSpLocks/>
          </p:cNvCxnSpPr>
          <p:nvPr/>
        </p:nvCxnSpPr>
        <p:spPr>
          <a:xfrm>
            <a:off x="3516509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BD8B8-1463-42EC-9966-ECACCEB6CC21}"/>
              </a:ext>
            </a:extLst>
          </p:cNvPr>
          <p:cNvCxnSpPr>
            <a:cxnSpLocks/>
          </p:cNvCxnSpPr>
          <p:nvPr/>
        </p:nvCxnSpPr>
        <p:spPr>
          <a:xfrm>
            <a:off x="7694196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9">
            <a:extLst>
              <a:ext uri="{FF2B5EF4-FFF2-40B4-BE49-F238E27FC236}">
                <a16:creationId xmlns:a16="http://schemas.microsoft.com/office/drawing/2014/main" id="{9F0785C1-C52C-4A0B-8EBA-A1B4E5FB8C1C}"/>
              </a:ext>
            </a:extLst>
          </p:cNvPr>
          <p:cNvSpPr/>
          <p:nvPr/>
        </p:nvSpPr>
        <p:spPr>
          <a:xfrm>
            <a:off x="5141296" y="699542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EA98FA-936A-4A2E-A0DE-47B1DED10DA7}"/>
              </a:ext>
            </a:extLst>
          </p:cNvPr>
          <p:cNvCxnSpPr>
            <a:cxnSpLocks/>
          </p:cNvCxnSpPr>
          <p:nvPr/>
        </p:nvCxnSpPr>
        <p:spPr>
          <a:xfrm>
            <a:off x="5601357" y="987574"/>
            <a:ext cx="0" cy="338437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36">
            <a:extLst>
              <a:ext uri="{FF2B5EF4-FFF2-40B4-BE49-F238E27FC236}">
                <a16:creationId xmlns:a16="http://schemas.microsoft.com/office/drawing/2014/main" id="{CA64D330-640F-404C-A57E-87B27EFE8030}"/>
              </a:ext>
            </a:extLst>
          </p:cNvPr>
          <p:cNvSpPr/>
          <p:nvPr/>
        </p:nvSpPr>
        <p:spPr>
          <a:xfrm>
            <a:off x="1449803" y="1059582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Credentials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0D3036-D99A-44F1-A913-6B33B0340056}"/>
              </a:ext>
            </a:extLst>
          </p:cNvPr>
          <p:cNvCxnSpPr>
            <a:cxnSpLocks/>
          </p:cNvCxnSpPr>
          <p:nvPr/>
        </p:nvCxnSpPr>
        <p:spPr>
          <a:xfrm flipH="1">
            <a:off x="1439653" y="1306670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36">
            <a:extLst>
              <a:ext uri="{FF2B5EF4-FFF2-40B4-BE49-F238E27FC236}">
                <a16:creationId xmlns:a16="http://schemas.microsoft.com/office/drawing/2014/main" id="{BD696B59-AAE7-4A49-9193-25FBBB9A2427}"/>
              </a:ext>
            </a:extLst>
          </p:cNvPr>
          <p:cNvSpPr/>
          <p:nvPr/>
        </p:nvSpPr>
        <p:spPr>
          <a:xfrm>
            <a:off x="1449803" y="1384168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E07B8E-1409-479A-9C4F-90C74501DB38}"/>
              </a:ext>
            </a:extLst>
          </p:cNvPr>
          <p:cNvCxnSpPr>
            <a:cxnSpLocks/>
          </p:cNvCxnSpPr>
          <p:nvPr/>
        </p:nvCxnSpPr>
        <p:spPr>
          <a:xfrm flipH="1">
            <a:off x="1439653" y="1631256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36">
            <a:extLst>
              <a:ext uri="{FF2B5EF4-FFF2-40B4-BE49-F238E27FC236}">
                <a16:creationId xmlns:a16="http://schemas.microsoft.com/office/drawing/2014/main" id="{B22CBA21-D294-4E07-9E78-B424DBB5E239}"/>
              </a:ext>
            </a:extLst>
          </p:cNvPr>
          <p:cNvSpPr/>
          <p:nvPr/>
        </p:nvSpPr>
        <p:spPr>
          <a:xfrm>
            <a:off x="1449803" y="1703250"/>
            <a:ext cx="415155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Request + Token</a:t>
            </a:r>
            <a:endParaRPr lang="ko-KR" altLang="en-US" sz="11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03B3293-8642-486B-A093-94E054C2275C}"/>
              </a:ext>
            </a:extLst>
          </p:cNvPr>
          <p:cNvCxnSpPr>
            <a:cxnSpLocks/>
          </p:cNvCxnSpPr>
          <p:nvPr/>
        </p:nvCxnSpPr>
        <p:spPr>
          <a:xfrm flipH="1">
            <a:off x="1439653" y="1950338"/>
            <a:ext cx="416170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자유형 38">
            <a:extLst>
              <a:ext uri="{FF2B5EF4-FFF2-40B4-BE49-F238E27FC236}">
                <a16:creationId xmlns:a16="http://schemas.microsoft.com/office/drawing/2014/main" id="{757D5F2F-0DEF-430C-8D1A-FB6710417857}"/>
              </a:ext>
            </a:extLst>
          </p:cNvPr>
          <p:cNvSpPr/>
          <p:nvPr/>
        </p:nvSpPr>
        <p:spPr>
          <a:xfrm>
            <a:off x="3506359" y="1306470"/>
            <a:ext cx="226932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E39C1D8D-8F33-4036-B60C-4E91E60F983D}"/>
              </a:ext>
            </a:extLst>
          </p:cNvPr>
          <p:cNvSpPr/>
          <p:nvPr/>
        </p:nvSpPr>
        <p:spPr>
          <a:xfrm>
            <a:off x="3516508" y="1311105"/>
            <a:ext cx="1868066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Credentials </a:t>
            </a:r>
          </a:p>
          <a:p>
            <a:pPr algn="ctr"/>
            <a:r>
              <a:rPr lang="en-US" altLang="ko-KR" sz="1100"/>
              <a:t>&amp; Issue Token</a:t>
            </a:r>
          </a:p>
          <a:p>
            <a:pPr algn="ctr"/>
            <a:r>
              <a:rPr lang="en-US" altLang="ko-KR" sz="1100" b="1"/>
              <a:t>Authentication</a:t>
            </a:r>
            <a:endParaRPr lang="ko-KR" altLang="en-US" sz="1100" b="1" dirty="0"/>
          </a:p>
        </p:txBody>
      </p:sp>
      <p:sp>
        <p:nvSpPr>
          <p:cNvPr id="62" name="모서리가 둥근 직사각형 36">
            <a:extLst>
              <a:ext uri="{FF2B5EF4-FFF2-40B4-BE49-F238E27FC236}">
                <a16:creationId xmlns:a16="http://schemas.microsoft.com/office/drawing/2014/main" id="{EB8D7101-F49E-41F5-9734-85BA3EFBEE43}"/>
              </a:ext>
            </a:extLst>
          </p:cNvPr>
          <p:cNvSpPr/>
          <p:nvPr/>
        </p:nvSpPr>
        <p:spPr>
          <a:xfrm>
            <a:off x="3541148" y="2022331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5377A1C-04CA-4A6F-BE29-93C60516CF22}"/>
              </a:ext>
            </a:extLst>
          </p:cNvPr>
          <p:cNvCxnSpPr>
            <a:cxnSpLocks/>
          </p:cNvCxnSpPr>
          <p:nvPr/>
        </p:nvCxnSpPr>
        <p:spPr>
          <a:xfrm flipH="1">
            <a:off x="3530998" y="2269419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38">
            <a:extLst>
              <a:ext uri="{FF2B5EF4-FFF2-40B4-BE49-F238E27FC236}">
                <a16:creationId xmlns:a16="http://schemas.microsoft.com/office/drawing/2014/main" id="{1F361B89-F3A5-4EFE-88D9-9D400646AED9}"/>
              </a:ext>
            </a:extLst>
          </p:cNvPr>
          <p:cNvSpPr/>
          <p:nvPr/>
        </p:nvSpPr>
        <p:spPr>
          <a:xfrm flipH="1">
            <a:off x="3299728" y="2264481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39">
            <a:extLst>
              <a:ext uri="{FF2B5EF4-FFF2-40B4-BE49-F238E27FC236}">
                <a16:creationId xmlns:a16="http://schemas.microsoft.com/office/drawing/2014/main" id="{258225AF-625B-4332-912F-B7F6370A5B91}"/>
              </a:ext>
            </a:extLst>
          </p:cNvPr>
          <p:cNvSpPr/>
          <p:nvPr/>
        </p:nvSpPr>
        <p:spPr>
          <a:xfrm>
            <a:off x="2051719" y="2269419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 dirty="0"/>
          </a:p>
        </p:txBody>
      </p:sp>
      <p:sp>
        <p:nvSpPr>
          <p:cNvPr id="68" name="모서리가 둥근 직사각형 36">
            <a:extLst>
              <a:ext uri="{FF2B5EF4-FFF2-40B4-BE49-F238E27FC236}">
                <a16:creationId xmlns:a16="http://schemas.microsoft.com/office/drawing/2014/main" id="{DB7410C7-5DAE-474E-98A6-608F05D8EE62}"/>
              </a:ext>
            </a:extLst>
          </p:cNvPr>
          <p:cNvSpPr/>
          <p:nvPr/>
        </p:nvSpPr>
        <p:spPr>
          <a:xfrm>
            <a:off x="3512846" y="2349946"/>
            <a:ext cx="206670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428541-F07A-40BA-A2B4-B49276641645}"/>
              </a:ext>
            </a:extLst>
          </p:cNvPr>
          <p:cNvCxnSpPr>
            <a:cxnSpLocks/>
          </p:cNvCxnSpPr>
          <p:nvPr/>
        </p:nvCxnSpPr>
        <p:spPr>
          <a:xfrm flipH="1">
            <a:off x="3502696" y="2597034"/>
            <a:ext cx="207685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36">
            <a:extLst>
              <a:ext uri="{FF2B5EF4-FFF2-40B4-BE49-F238E27FC236}">
                <a16:creationId xmlns:a16="http://schemas.microsoft.com/office/drawing/2014/main" id="{5916262A-6843-4021-869A-C131B22BA2E3}"/>
              </a:ext>
            </a:extLst>
          </p:cNvPr>
          <p:cNvSpPr/>
          <p:nvPr/>
        </p:nvSpPr>
        <p:spPr>
          <a:xfrm>
            <a:off x="5607853" y="2673973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Request + Token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1F8939-53EF-4936-B910-650619F339E1}"/>
              </a:ext>
            </a:extLst>
          </p:cNvPr>
          <p:cNvCxnSpPr>
            <a:cxnSpLocks/>
          </p:cNvCxnSpPr>
          <p:nvPr/>
        </p:nvCxnSpPr>
        <p:spPr>
          <a:xfrm flipH="1" flipV="1">
            <a:off x="5601355" y="2921061"/>
            <a:ext cx="2092839" cy="494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36">
            <a:extLst>
              <a:ext uri="{FF2B5EF4-FFF2-40B4-BE49-F238E27FC236}">
                <a16:creationId xmlns:a16="http://schemas.microsoft.com/office/drawing/2014/main" id="{152449C4-B32E-411F-8965-5996DCD6009D}"/>
              </a:ext>
            </a:extLst>
          </p:cNvPr>
          <p:cNvSpPr/>
          <p:nvPr/>
        </p:nvSpPr>
        <p:spPr>
          <a:xfrm>
            <a:off x="3541148" y="2998199"/>
            <a:ext cx="41530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</a:t>
            </a:r>
            <a:endParaRPr lang="ko-KR" altLang="en-US" sz="11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50CC903-C8BA-4FA8-9B1C-9233C694922C}"/>
              </a:ext>
            </a:extLst>
          </p:cNvPr>
          <p:cNvCxnSpPr>
            <a:cxnSpLocks/>
          </p:cNvCxnSpPr>
          <p:nvPr/>
        </p:nvCxnSpPr>
        <p:spPr>
          <a:xfrm flipH="1">
            <a:off x="3530998" y="3245287"/>
            <a:ext cx="41631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38">
            <a:extLst>
              <a:ext uri="{FF2B5EF4-FFF2-40B4-BE49-F238E27FC236}">
                <a16:creationId xmlns:a16="http://schemas.microsoft.com/office/drawing/2014/main" id="{C8965839-9431-4EE1-80D3-7DD19A1EBFA1}"/>
              </a:ext>
            </a:extLst>
          </p:cNvPr>
          <p:cNvSpPr/>
          <p:nvPr/>
        </p:nvSpPr>
        <p:spPr>
          <a:xfrm flipH="1">
            <a:off x="3299728" y="3240349"/>
            <a:ext cx="206631" cy="329167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39">
            <a:extLst>
              <a:ext uri="{FF2B5EF4-FFF2-40B4-BE49-F238E27FC236}">
                <a16:creationId xmlns:a16="http://schemas.microsoft.com/office/drawing/2014/main" id="{F382D0F3-861B-48CD-94F4-BB63F473AED1}"/>
              </a:ext>
            </a:extLst>
          </p:cNvPr>
          <p:cNvSpPr/>
          <p:nvPr/>
        </p:nvSpPr>
        <p:spPr>
          <a:xfrm>
            <a:off x="2051719" y="3245287"/>
            <a:ext cx="1440151" cy="3291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Validate Token</a:t>
            </a:r>
          </a:p>
          <a:p>
            <a:pPr algn="ctr"/>
            <a:r>
              <a:rPr lang="en-US" altLang="ko-KR" sz="1100" b="1"/>
              <a:t>Authorization</a:t>
            </a:r>
            <a:endParaRPr lang="ko-KR" altLang="en-US" sz="1100" b="1"/>
          </a:p>
        </p:txBody>
      </p:sp>
      <p:sp>
        <p:nvSpPr>
          <p:cNvPr id="87" name="모서리가 둥근 직사각형 36">
            <a:extLst>
              <a:ext uri="{FF2B5EF4-FFF2-40B4-BE49-F238E27FC236}">
                <a16:creationId xmlns:a16="http://schemas.microsoft.com/office/drawing/2014/main" id="{633592CA-3E06-4C8D-B5F8-661F250F0BFA}"/>
              </a:ext>
            </a:extLst>
          </p:cNvPr>
          <p:cNvSpPr/>
          <p:nvPr/>
        </p:nvSpPr>
        <p:spPr>
          <a:xfrm>
            <a:off x="3512846" y="3325814"/>
            <a:ext cx="4191495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Token Validation Result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EDA994-62B3-45C3-A619-8D023E3BA4EE}"/>
              </a:ext>
            </a:extLst>
          </p:cNvPr>
          <p:cNvCxnSpPr>
            <a:cxnSpLocks/>
          </p:cNvCxnSpPr>
          <p:nvPr/>
        </p:nvCxnSpPr>
        <p:spPr>
          <a:xfrm flipH="1">
            <a:off x="3502696" y="3572902"/>
            <a:ext cx="41914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36">
            <a:extLst>
              <a:ext uri="{FF2B5EF4-FFF2-40B4-BE49-F238E27FC236}">
                <a16:creationId xmlns:a16="http://schemas.microsoft.com/office/drawing/2014/main" id="{B1127643-3EAE-49CE-999E-B95E2074F542}"/>
              </a:ext>
            </a:extLst>
          </p:cNvPr>
          <p:cNvSpPr/>
          <p:nvPr/>
        </p:nvSpPr>
        <p:spPr>
          <a:xfrm>
            <a:off x="5607853" y="3652371"/>
            <a:ext cx="2086341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B Response</a:t>
            </a:r>
            <a:endParaRPr lang="ko-KR" altLang="en-US" sz="1100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EF8D6C-97FA-40BC-A6EF-01C4282098C0}"/>
              </a:ext>
            </a:extLst>
          </p:cNvPr>
          <p:cNvCxnSpPr>
            <a:cxnSpLocks/>
          </p:cNvCxnSpPr>
          <p:nvPr/>
        </p:nvCxnSpPr>
        <p:spPr>
          <a:xfrm>
            <a:off x="5607853" y="3899459"/>
            <a:ext cx="208633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36">
            <a:extLst>
              <a:ext uri="{FF2B5EF4-FFF2-40B4-BE49-F238E27FC236}">
                <a16:creationId xmlns:a16="http://schemas.microsoft.com/office/drawing/2014/main" id="{6B418A94-4282-4DCC-8D81-0C469087C5D8}"/>
              </a:ext>
            </a:extLst>
          </p:cNvPr>
          <p:cNvSpPr/>
          <p:nvPr/>
        </p:nvSpPr>
        <p:spPr>
          <a:xfrm>
            <a:off x="1439653" y="3979006"/>
            <a:ext cx="4168200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 Response</a:t>
            </a:r>
            <a:endParaRPr lang="ko-KR" altLang="en-US" sz="1100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CA48F25-4434-4F5E-8495-0003BCFC51AD}"/>
              </a:ext>
            </a:extLst>
          </p:cNvPr>
          <p:cNvCxnSpPr>
            <a:cxnSpLocks/>
          </p:cNvCxnSpPr>
          <p:nvPr/>
        </p:nvCxnSpPr>
        <p:spPr>
          <a:xfrm>
            <a:off x="1439656" y="4226094"/>
            <a:ext cx="41681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Keystone</a:t>
            </a:r>
            <a:endParaRPr lang="ko-KR" altLang="en-US" sz="36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179EC4-A74E-4AAA-BF19-EE8B403C821C}"/>
              </a:ext>
            </a:extLst>
          </p:cNvPr>
          <p:cNvSpPr/>
          <p:nvPr/>
        </p:nvSpPr>
        <p:spPr>
          <a:xfrm>
            <a:off x="2163170" y="1453487"/>
            <a:ext cx="4824484" cy="2019868"/>
          </a:xfrm>
          <a:prstGeom prst="roundRect">
            <a:avLst>
              <a:gd name="adj" fmla="val 3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Keystone</a:t>
            </a:r>
            <a:endParaRPr lang="ko-KR" altLang="en-US" b="1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D6E7805-8CE1-4D45-92DA-B629367BDC7C}"/>
              </a:ext>
            </a:extLst>
          </p:cNvPr>
          <p:cNvSpPr/>
          <p:nvPr/>
        </p:nvSpPr>
        <p:spPr>
          <a:xfrm>
            <a:off x="3851920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Project</a:t>
            </a:r>
            <a:endParaRPr lang="ko-KR" altLang="en-US" sz="14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8CBF6FD-80D7-44CA-BBF1-EFF2217CDBA0}"/>
              </a:ext>
            </a:extLst>
          </p:cNvPr>
          <p:cNvSpPr/>
          <p:nvPr/>
        </p:nvSpPr>
        <p:spPr>
          <a:xfrm>
            <a:off x="2237887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User</a:t>
            </a:r>
            <a:endParaRPr lang="ko-KR" altLang="en-US" sz="14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86097FD-7D60-4D1D-A0BE-5A6EF6080DBE}"/>
              </a:ext>
            </a:extLst>
          </p:cNvPr>
          <p:cNvSpPr/>
          <p:nvPr/>
        </p:nvSpPr>
        <p:spPr>
          <a:xfrm>
            <a:off x="5465953" y="1527634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Role</a:t>
            </a:r>
            <a:endParaRPr lang="ko-KR" altLang="en-US" sz="14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994D12-8A50-41F0-AF25-3F0F5866594B}"/>
              </a:ext>
            </a:extLst>
          </p:cNvPr>
          <p:cNvSpPr/>
          <p:nvPr/>
        </p:nvSpPr>
        <p:spPr>
          <a:xfrm>
            <a:off x="2239191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Credential</a:t>
            </a:r>
            <a:endParaRPr lang="ko-KR" altLang="en-US" sz="14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B28D774-0C5D-48DC-8A90-9A7C8B05B2AE}"/>
              </a:ext>
            </a:extLst>
          </p:cNvPr>
          <p:cNvSpPr/>
          <p:nvPr/>
        </p:nvSpPr>
        <p:spPr>
          <a:xfrm>
            <a:off x="5465953" y="2211710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Authentication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056753B-398A-4511-9869-E04228B64760}"/>
              </a:ext>
            </a:extLst>
          </p:cNvPr>
          <p:cNvSpPr/>
          <p:nvPr/>
        </p:nvSpPr>
        <p:spPr>
          <a:xfrm>
            <a:off x="3851920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DBBFB35-24EE-4995-BC61-2BBE08760259}"/>
              </a:ext>
            </a:extLst>
          </p:cNvPr>
          <p:cNvSpPr/>
          <p:nvPr/>
        </p:nvSpPr>
        <p:spPr>
          <a:xfrm>
            <a:off x="2237887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Token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427F138-1CA8-4B7C-A67B-A6DE8D0DF99A}"/>
              </a:ext>
            </a:extLst>
          </p:cNvPr>
          <p:cNvSpPr/>
          <p:nvPr/>
        </p:nvSpPr>
        <p:spPr>
          <a:xfrm>
            <a:off x="5465953" y="2895786"/>
            <a:ext cx="1440160" cy="504056"/>
          </a:xfrm>
          <a:prstGeom prst="roundRect">
            <a:avLst>
              <a:gd name="adj" fmla="val 67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Endpoint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5103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33829</TotalTime>
  <Words>338</Words>
  <Application>Microsoft Office PowerPoint</Application>
  <PresentationFormat>화면 슬라이드 쇼(16:9)</PresentationFormat>
  <Paragraphs>184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Keystone Components</vt:lpstr>
      <vt:lpstr>Keystone Components</vt:lpstr>
      <vt:lpstr>Authentication, Authorization Flow</vt:lpstr>
      <vt:lpstr>Authentication, Authorization Flow</vt:lpstr>
      <vt:lpstr>PowerPoint 프레젠테이션</vt:lpstr>
      <vt:lpstr>Keystone Components</vt:lpstr>
      <vt:lpstr>Keystone Components</vt:lpstr>
      <vt:lpstr>Authentication, Authorization Flow</vt:lpstr>
      <vt:lpstr>Keystone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5284</cp:revision>
  <dcterms:created xsi:type="dcterms:W3CDTF">2006-10-05T04:04:58Z</dcterms:created>
  <dcterms:modified xsi:type="dcterms:W3CDTF">2020-01-20T15:38:21Z</dcterms:modified>
</cp:coreProperties>
</file>