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8" r:id="rId2"/>
    <p:sldId id="392" r:id="rId3"/>
    <p:sldId id="39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 autoAdjust="0"/>
    <p:restoredTop sz="92982" autoAdjust="0"/>
  </p:normalViewPr>
  <p:slideViewPr>
    <p:cSldViewPr>
      <p:cViewPr>
        <p:scale>
          <a:sx n="125" d="100"/>
          <a:sy n="125" d="100"/>
        </p:scale>
        <p:origin x="3006" y="3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71FA370-994F-4277-BE98-905BD092632A}"/>
              </a:ext>
            </a:extLst>
          </p:cNvPr>
          <p:cNvCxnSpPr>
            <a:cxnSpLocks/>
            <a:stCxn id="88" idx="2"/>
            <a:endCxn id="102" idx="1"/>
          </p:cNvCxnSpPr>
          <p:nvPr/>
        </p:nvCxnSpPr>
        <p:spPr>
          <a:xfrm>
            <a:off x="1093776" y="2643758"/>
            <a:ext cx="1137842" cy="579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ED185D5-A5F3-4F45-97FA-9F85406FB7D2}"/>
              </a:ext>
            </a:extLst>
          </p:cNvPr>
          <p:cNvCxnSpPr>
            <a:cxnSpLocks/>
            <a:stCxn id="88" idx="2"/>
            <a:endCxn id="98" idx="1"/>
          </p:cNvCxnSpPr>
          <p:nvPr/>
        </p:nvCxnSpPr>
        <p:spPr>
          <a:xfrm>
            <a:off x="1093776" y="2643758"/>
            <a:ext cx="1218680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Octavia</a:t>
            </a:r>
            <a:r>
              <a:rPr lang="ko-KR" altLang="en-US" sz="3600"/>
              <a:t> </a:t>
            </a:r>
            <a:r>
              <a:rPr lang="en-US" altLang="ko-KR" sz="3600"/>
              <a:t>Conecept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08A566-6EB2-4D24-851F-43EE92CBB531}"/>
              </a:ext>
            </a:extLst>
          </p:cNvPr>
          <p:cNvSpPr/>
          <p:nvPr/>
        </p:nvSpPr>
        <p:spPr>
          <a:xfrm>
            <a:off x="3542048" y="843558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Load Balacner (VIP)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CF45D8C-B26A-4D33-9CB7-DA305BF8A8A9}"/>
              </a:ext>
            </a:extLst>
          </p:cNvPr>
          <p:cNvSpPr/>
          <p:nvPr/>
        </p:nvSpPr>
        <p:spPr>
          <a:xfrm>
            <a:off x="2312456" y="149163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Listener (Port A)</a:t>
            </a:r>
            <a:endParaRPr lang="ko-KR" altLang="en-US" sz="14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FFD274-0B94-4ECD-A7E5-1B5906E0119A}"/>
              </a:ext>
            </a:extLst>
          </p:cNvPr>
          <p:cNvSpPr/>
          <p:nvPr/>
        </p:nvSpPr>
        <p:spPr>
          <a:xfrm>
            <a:off x="4910200" y="149163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Listener (Port B)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4E2-7EC5-4A60-89F1-6BABC31A0544}"/>
              </a:ext>
            </a:extLst>
          </p:cNvPr>
          <p:cNvSpPr/>
          <p:nvPr/>
        </p:nvSpPr>
        <p:spPr>
          <a:xfrm>
            <a:off x="2312456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Pool</a:t>
            </a:r>
            <a:endParaRPr lang="ko-KR" altLang="en-US" sz="14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7586400-3D83-42CA-868A-E18BB9F949C1}"/>
              </a:ext>
            </a:extLst>
          </p:cNvPr>
          <p:cNvSpPr/>
          <p:nvPr/>
        </p:nvSpPr>
        <p:spPr>
          <a:xfrm>
            <a:off x="4910200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Pool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6DDA83-FA6D-4A12-A6B2-0967F6249B4B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flipH="1">
            <a:off x="3248560" y="1275606"/>
            <a:ext cx="130160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BB894FE-2B5B-4BF3-BDBE-E5CB125B7573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>
            <a:off x="4550160" y="1275606"/>
            <a:ext cx="1296144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A0AB5DC-01B3-4FA8-83EB-A2E53F89C7E6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3248560" y="192367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9450BC-FE88-4D38-9AE7-0AF30FE2AA9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5846304" y="192367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0FAA2BE-C766-42F6-917C-91D43EBF56F3}"/>
              </a:ext>
            </a:extLst>
          </p:cNvPr>
          <p:cNvSpPr/>
          <p:nvPr/>
        </p:nvSpPr>
        <p:spPr>
          <a:xfrm>
            <a:off x="157672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Health Monitor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198DB55-28C8-4458-8CC4-74F7347417EF}"/>
              </a:ext>
            </a:extLst>
          </p:cNvPr>
          <p:cNvSpPr/>
          <p:nvPr/>
        </p:nvSpPr>
        <p:spPr>
          <a:xfrm>
            <a:off x="7070440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Health Monitor</a:t>
            </a:r>
            <a:endParaRPr lang="ko-KR" altLang="en-US" sz="140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D90D319-CC36-4F18-B03E-75FF27AEEFBB}"/>
              </a:ext>
            </a:extLst>
          </p:cNvPr>
          <p:cNvCxnSpPr>
            <a:cxnSpLocks/>
            <a:stCxn id="88" idx="3"/>
            <a:endCxn id="65" idx="1"/>
          </p:cNvCxnSpPr>
          <p:nvPr/>
        </p:nvCxnSpPr>
        <p:spPr>
          <a:xfrm>
            <a:off x="2029880" y="2427734"/>
            <a:ext cx="2825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E94F98-C915-40D4-BF23-9AB5DEB595F2}"/>
              </a:ext>
            </a:extLst>
          </p:cNvPr>
          <p:cNvCxnSpPr>
            <a:cxnSpLocks/>
            <a:stCxn id="66" idx="3"/>
            <a:endCxn id="89" idx="1"/>
          </p:cNvCxnSpPr>
          <p:nvPr/>
        </p:nvCxnSpPr>
        <p:spPr>
          <a:xfrm>
            <a:off x="6782408" y="2427734"/>
            <a:ext cx="2880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1A00689-59DA-4CC3-A572-41282FBE0E0D}"/>
              </a:ext>
            </a:extLst>
          </p:cNvPr>
          <p:cNvSpPr/>
          <p:nvPr/>
        </p:nvSpPr>
        <p:spPr>
          <a:xfrm>
            <a:off x="2312456" y="293179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D7F9D60-78A8-498E-B293-6791202C51F8}"/>
              </a:ext>
            </a:extLst>
          </p:cNvPr>
          <p:cNvSpPr/>
          <p:nvPr/>
        </p:nvSpPr>
        <p:spPr>
          <a:xfrm>
            <a:off x="2231618" y="3006737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357D4B8-3356-4306-838C-70EECDC6640D}"/>
              </a:ext>
            </a:extLst>
          </p:cNvPr>
          <p:cNvSpPr/>
          <p:nvPr/>
        </p:nvSpPr>
        <p:spPr>
          <a:xfrm>
            <a:off x="2136879" y="307580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FBB28FA7-2F80-4C7D-B973-C5B7A0A17292}"/>
              </a:ext>
            </a:extLst>
          </p:cNvPr>
          <p:cNvSpPr/>
          <p:nvPr/>
        </p:nvSpPr>
        <p:spPr>
          <a:xfrm>
            <a:off x="4897723" y="293179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B19F00BC-6A96-4181-A93D-71272EE0550E}"/>
              </a:ext>
            </a:extLst>
          </p:cNvPr>
          <p:cNvSpPr/>
          <p:nvPr/>
        </p:nvSpPr>
        <p:spPr>
          <a:xfrm>
            <a:off x="4805244" y="3003798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C85F43A-D9E0-45F6-AA15-75ED054695B1}"/>
              </a:ext>
            </a:extLst>
          </p:cNvPr>
          <p:cNvSpPr/>
          <p:nvPr/>
        </p:nvSpPr>
        <p:spPr>
          <a:xfrm>
            <a:off x="4716016" y="307580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1375363-EE66-4AA5-9814-018148CBEB7B}"/>
              </a:ext>
            </a:extLst>
          </p:cNvPr>
          <p:cNvCxnSpPr>
            <a:cxnSpLocks/>
            <a:stCxn id="65" idx="2"/>
            <a:endCxn id="103" idx="0"/>
          </p:cNvCxnSpPr>
          <p:nvPr/>
        </p:nvCxnSpPr>
        <p:spPr>
          <a:xfrm flipH="1">
            <a:off x="3072983" y="2643758"/>
            <a:ext cx="175577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D9E8671-9F42-4512-B9C6-BD68E4D0CE21}"/>
              </a:ext>
            </a:extLst>
          </p:cNvPr>
          <p:cNvCxnSpPr>
            <a:cxnSpLocks/>
            <a:stCxn id="65" idx="2"/>
            <a:endCxn id="98" idx="0"/>
          </p:cNvCxnSpPr>
          <p:nvPr/>
        </p:nvCxnSpPr>
        <p:spPr>
          <a:xfrm>
            <a:off x="3248560" y="264375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5D41A83-15BE-460D-B400-F57F54A14FEF}"/>
              </a:ext>
            </a:extLst>
          </p:cNvPr>
          <p:cNvCxnSpPr>
            <a:cxnSpLocks/>
            <a:stCxn id="65" idx="2"/>
            <a:endCxn id="102" idx="0"/>
          </p:cNvCxnSpPr>
          <p:nvPr/>
        </p:nvCxnSpPr>
        <p:spPr>
          <a:xfrm flipH="1">
            <a:off x="3167722" y="2643758"/>
            <a:ext cx="80838" cy="362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755A87F-936B-459D-ACFC-50CB43ED0357}"/>
              </a:ext>
            </a:extLst>
          </p:cNvPr>
          <p:cNvCxnSpPr>
            <a:cxnSpLocks/>
            <a:stCxn id="66" idx="2"/>
            <a:endCxn id="112" idx="0"/>
          </p:cNvCxnSpPr>
          <p:nvPr/>
        </p:nvCxnSpPr>
        <p:spPr>
          <a:xfrm flipH="1">
            <a:off x="5652120" y="2643758"/>
            <a:ext cx="194184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94666C5-6AA7-4C24-9B01-E8CC975AA4DD}"/>
              </a:ext>
            </a:extLst>
          </p:cNvPr>
          <p:cNvCxnSpPr>
            <a:cxnSpLocks/>
            <a:stCxn id="66" idx="2"/>
            <a:endCxn id="110" idx="0"/>
          </p:cNvCxnSpPr>
          <p:nvPr/>
        </p:nvCxnSpPr>
        <p:spPr>
          <a:xfrm flipH="1">
            <a:off x="5741348" y="2643758"/>
            <a:ext cx="104956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93FB6D3-0B9F-4ADF-B51E-7BBD505A74E1}"/>
              </a:ext>
            </a:extLst>
          </p:cNvPr>
          <p:cNvCxnSpPr>
            <a:cxnSpLocks/>
            <a:stCxn id="66" idx="2"/>
            <a:endCxn id="108" idx="0"/>
          </p:cNvCxnSpPr>
          <p:nvPr/>
        </p:nvCxnSpPr>
        <p:spPr>
          <a:xfrm flipH="1">
            <a:off x="5833827" y="2643758"/>
            <a:ext cx="12477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0CD878-DE31-4A1C-948E-3A9FB9C59B34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F4A630-C016-4C7E-91AF-5EDB7A587CC4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4173C80-5B3E-4AB8-9565-529B8C350860}"/>
              </a:ext>
            </a:extLst>
          </p:cNvPr>
          <p:cNvCxnSpPr>
            <a:cxnSpLocks/>
            <a:stCxn id="89" idx="2"/>
            <a:endCxn id="112" idx="3"/>
          </p:cNvCxnSpPr>
          <p:nvPr/>
        </p:nvCxnSpPr>
        <p:spPr>
          <a:xfrm flipH="1">
            <a:off x="6588224" y="2643758"/>
            <a:ext cx="1418320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D6A43D2-5F92-4311-8BD0-172614A5463E}"/>
              </a:ext>
            </a:extLst>
          </p:cNvPr>
          <p:cNvCxnSpPr>
            <a:cxnSpLocks/>
            <a:stCxn id="89" idx="2"/>
            <a:endCxn id="108" idx="3"/>
          </p:cNvCxnSpPr>
          <p:nvPr/>
        </p:nvCxnSpPr>
        <p:spPr>
          <a:xfrm flipH="1">
            <a:off x="6769931" y="2643758"/>
            <a:ext cx="1236613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0DE19DD-B05C-4DFA-B2AF-04CFBBD6A7FE}"/>
              </a:ext>
            </a:extLst>
          </p:cNvPr>
          <p:cNvCxnSpPr>
            <a:cxnSpLocks/>
            <a:stCxn id="89" idx="2"/>
            <a:endCxn id="110" idx="3"/>
          </p:cNvCxnSpPr>
          <p:nvPr/>
        </p:nvCxnSpPr>
        <p:spPr>
          <a:xfrm flipH="1">
            <a:off x="6677452" y="2643758"/>
            <a:ext cx="1329092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E64634D-7A34-46FC-A726-2904DFA6B64D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Octavia</a:t>
            </a:r>
            <a:r>
              <a:rPr lang="ko-KR" altLang="en-US" sz="3600"/>
              <a:t> </a:t>
            </a:r>
            <a:r>
              <a:rPr lang="en-US" altLang="ko-KR" sz="3600"/>
              <a:t>Architecture</a:t>
            </a:r>
            <a:endParaRPr lang="ko-KR" altLang="en-US" sz="3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6A6CB6-CB67-4B48-8551-57F267FFC08B}"/>
              </a:ext>
            </a:extLst>
          </p:cNvPr>
          <p:cNvSpPr/>
          <p:nvPr/>
        </p:nvSpPr>
        <p:spPr>
          <a:xfrm>
            <a:off x="5993941" y="843558"/>
            <a:ext cx="2987991" cy="3323238"/>
          </a:xfrm>
          <a:prstGeom prst="roundRect">
            <a:avLst>
              <a:gd name="adj" fmla="val 576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Compute Node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1D1F90-40C0-45A0-B9E1-AB2DC8C6626E}"/>
              </a:ext>
            </a:extLst>
          </p:cNvPr>
          <p:cNvSpPr/>
          <p:nvPr/>
        </p:nvSpPr>
        <p:spPr>
          <a:xfrm>
            <a:off x="6126226" y="976701"/>
            <a:ext cx="2734591" cy="129614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Amphora (Standby) 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BB70D90-A7B6-46BE-A932-845A056CF7E0}"/>
              </a:ext>
            </a:extLst>
          </p:cNvPr>
          <p:cNvSpPr/>
          <p:nvPr/>
        </p:nvSpPr>
        <p:spPr>
          <a:xfrm>
            <a:off x="6120640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F47F132-9B23-492F-A1B6-8F81E0F1EA68}"/>
              </a:ext>
            </a:extLst>
          </p:cNvPr>
          <p:cNvSpPr/>
          <p:nvPr/>
        </p:nvSpPr>
        <p:spPr>
          <a:xfrm>
            <a:off x="7601528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39DA53-753E-4FF2-A65C-53225B76659D}"/>
              </a:ext>
            </a:extLst>
          </p:cNvPr>
          <p:cNvSpPr/>
          <p:nvPr/>
        </p:nvSpPr>
        <p:spPr>
          <a:xfrm>
            <a:off x="2429204" y="843558"/>
            <a:ext cx="2987991" cy="3323238"/>
          </a:xfrm>
          <a:prstGeom prst="roundRect">
            <a:avLst>
              <a:gd name="adj" fmla="val 576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Compute Node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08A566-6EB2-4D24-851F-43EE92CBB531}"/>
              </a:ext>
            </a:extLst>
          </p:cNvPr>
          <p:cNvSpPr/>
          <p:nvPr/>
        </p:nvSpPr>
        <p:spPr>
          <a:xfrm>
            <a:off x="2561489" y="976701"/>
            <a:ext cx="2734591" cy="129614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Amphora (Active, VIP) 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A45B04-0282-47FB-86F6-61F00723E893}"/>
              </a:ext>
            </a:extLst>
          </p:cNvPr>
          <p:cNvSpPr/>
          <p:nvPr/>
        </p:nvSpPr>
        <p:spPr>
          <a:xfrm>
            <a:off x="4121797" y="1832742"/>
            <a:ext cx="992147" cy="25542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HAProxy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941F98-5D6D-4702-AA39-A356935A5E29}"/>
              </a:ext>
            </a:extLst>
          </p:cNvPr>
          <p:cNvSpPr/>
          <p:nvPr/>
        </p:nvSpPr>
        <p:spPr>
          <a:xfrm>
            <a:off x="2693776" y="1794127"/>
            <a:ext cx="1061536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Agent</a:t>
            </a:r>
            <a:endParaRPr lang="ko-KR" altLang="en-US" sz="12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93E6DC-7282-4447-92DF-FED4675DE4A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96081" y="1616306"/>
            <a:ext cx="824559" cy="846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012EEC-9056-42BB-9222-4CBC9C05CD7D}"/>
              </a:ext>
            </a:extLst>
          </p:cNvPr>
          <p:cNvSpPr txBox="1"/>
          <p:nvPr/>
        </p:nvSpPr>
        <p:spPr>
          <a:xfrm>
            <a:off x="5425283" y="1308529"/>
            <a:ext cx="56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741B8C-1D24-4C11-87FC-47E33536C09D}"/>
              </a:ext>
            </a:extLst>
          </p:cNvPr>
          <p:cNvSpPr/>
          <p:nvPr/>
        </p:nvSpPr>
        <p:spPr>
          <a:xfrm>
            <a:off x="2555904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D66FCA-9A66-4C7E-B2F4-81F74F88AE6A}"/>
              </a:ext>
            </a:extLst>
          </p:cNvPr>
          <p:cNvSpPr/>
          <p:nvPr/>
        </p:nvSpPr>
        <p:spPr>
          <a:xfrm>
            <a:off x="4036792" y="3077721"/>
            <a:ext cx="1262305" cy="71816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</a:p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10F581-D3EE-45A6-B121-419A1DED7AA1}"/>
              </a:ext>
            </a:extLst>
          </p:cNvPr>
          <p:cNvSpPr/>
          <p:nvPr/>
        </p:nvSpPr>
        <p:spPr>
          <a:xfrm>
            <a:off x="107504" y="1221736"/>
            <a:ext cx="1990984" cy="2945058"/>
          </a:xfrm>
          <a:prstGeom prst="roundRect">
            <a:avLst>
              <a:gd name="adj" fmla="val 716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Controller Node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061618-4546-4E9A-9634-BC4B6568BC6A}"/>
              </a:ext>
            </a:extLst>
          </p:cNvPr>
          <p:cNvSpPr/>
          <p:nvPr/>
        </p:nvSpPr>
        <p:spPr>
          <a:xfrm>
            <a:off x="222008" y="1753737"/>
            <a:ext cx="1761977" cy="2079022"/>
          </a:xfrm>
          <a:prstGeom prst="roundRect">
            <a:avLst>
              <a:gd name="adj" fmla="val 576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Octavia Service</a:t>
            </a:r>
            <a:endParaRPr lang="ko-KR" altLang="en-US" sz="12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67D35AC-5863-4028-AC65-378AEEC55D2D}"/>
              </a:ext>
            </a:extLst>
          </p:cNvPr>
          <p:cNvGrpSpPr/>
          <p:nvPr/>
        </p:nvGrpSpPr>
        <p:grpSpPr>
          <a:xfrm>
            <a:off x="333784" y="1872142"/>
            <a:ext cx="1538424" cy="1664727"/>
            <a:chOff x="333784" y="1411079"/>
            <a:chExt cx="1538424" cy="145155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8BDD56A-10BE-426E-A48F-817E68B10C94}"/>
                </a:ext>
              </a:extLst>
            </p:cNvPr>
            <p:cNvSpPr/>
            <p:nvPr/>
          </p:nvSpPr>
          <p:spPr>
            <a:xfrm>
              <a:off x="333784" y="1411079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API Controller</a:t>
              </a:r>
              <a:endParaRPr lang="ko-KR" altLang="en-US" sz="12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03179CA-B138-433A-AD1D-0F9E3172F229}"/>
                </a:ext>
              </a:extLst>
            </p:cNvPr>
            <p:cNvSpPr/>
            <p:nvPr/>
          </p:nvSpPr>
          <p:spPr>
            <a:xfrm>
              <a:off x="333784" y="1773967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Controller Worker</a:t>
              </a:r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AD5CC17-C585-41FA-95F2-F1E2C96107B5}"/>
                </a:ext>
              </a:extLst>
            </p:cNvPr>
            <p:cNvSpPr/>
            <p:nvPr/>
          </p:nvSpPr>
          <p:spPr>
            <a:xfrm>
              <a:off x="333784" y="2136854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Health Manager</a:t>
              </a:r>
              <a:endParaRPr lang="ko-KR" altLang="en-US" sz="12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E52AD12-B846-4506-807F-54E0485C73F1}"/>
                </a:ext>
              </a:extLst>
            </p:cNvPr>
            <p:cNvSpPr/>
            <p:nvPr/>
          </p:nvSpPr>
          <p:spPr>
            <a:xfrm>
              <a:off x="333784" y="2499742"/>
              <a:ext cx="1538424" cy="362888"/>
            </a:xfrm>
            <a:prstGeom prst="roundRect">
              <a:avLst>
                <a:gd name="adj" fmla="val 11145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Housekeeping Manager</a:t>
              </a:r>
              <a:endParaRPr lang="ko-KR" altLang="en-US" sz="1200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E591B10-A797-427F-8AD2-35012201271A}"/>
              </a:ext>
            </a:extLst>
          </p:cNvPr>
          <p:cNvSpPr/>
          <p:nvPr/>
        </p:nvSpPr>
        <p:spPr>
          <a:xfrm>
            <a:off x="222008" y="1333342"/>
            <a:ext cx="1761977" cy="302304"/>
          </a:xfrm>
          <a:prstGeom prst="roundRect">
            <a:avLst>
              <a:gd name="adj" fmla="val 1814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Other Services</a:t>
            </a:r>
            <a:endParaRPr lang="ko-KR" altLang="en-US" sz="12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80541E-F903-40E5-8A2A-E37ADD922098}"/>
              </a:ext>
            </a:extLst>
          </p:cNvPr>
          <p:cNvCxnSpPr>
            <a:cxnSpLocks/>
          </p:cNvCxnSpPr>
          <p:nvPr/>
        </p:nvCxnSpPr>
        <p:spPr>
          <a:xfrm>
            <a:off x="3093155" y="2931790"/>
            <a:ext cx="5045624" cy="0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7B05225-EB48-4490-B385-1DC362D1D86F}"/>
              </a:ext>
            </a:extLst>
          </p:cNvPr>
          <p:cNvCxnSpPr>
            <a:cxnSpLocks/>
          </p:cNvCxnSpPr>
          <p:nvPr/>
        </p:nvCxnSpPr>
        <p:spPr>
          <a:xfrm>
            <a:off x="827584" y="1635646"/>
            <a:ext cx="0" cy="23649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0DEDF1-BB5B-42FD-A6E4-99F560C26100}"/>
              </a:ext>
            </a:extLst>
          </p:cNvPr>
          <p:cNvCxnSpPr>
            <a:cxnSpLocks/>
          </p:cNvCxnSpPr>
          <p:nvPr/>
        </p:nvCxnSpPr>
        <p:spPr>
          <a:xfrm flipV="1">
            <a:off x="3098744" y="2931790"/>
            <a:ext cx="0" cy="1459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A15C1C4-F16F-4DCC-9DFF-1F138BD506A8}"/>
              </a:ext>
            </a:extLst>
          </p:cNvPr>
          <p:cNvCxnSpPr>
            <a:cxnSpLocks/>
          </p:cNvCxnSpPr>
          <p:nvPr/>
        </p:nvCxnSpPr>
        <p:spPr>
          <a:xfrm flipV="1">
            <a:off x="4591688" y="2931790"/>
            <a:ext cx="0" cy="145932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479CD42-8F45-477E-8EA0-CA5E9547A0A5}"/>
              </a:ext>
            </a:extLst>
          </p:cNvPr>
          <p:cNvCxnSpPr>
            <a:cxnSpLocks/>
          </p:cNvCxnSpPr>
          <p:nvPr/>
        </p:nvCxnSpPr>
        <p:spPr>
          <a:xfrm flipV="1">
            <a:off x="6663530" y="2931790"/>
            <a:ext cx="0" cy="145932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4879640-6AEC-46C4-9CD3-EF8CD12B9412}"/>
              </a:ext>
            </a:extLst>
          </p:cNvPr>
          <p:cNvCxnSpPr>
            <a:cxnSpLocks/>
          </p:cNvCxnSpPr>
          <p:nvPr/>
        </p:nvCxnSpPr>
        <p:spPr>
          <a:xfrm flipV="1">
            <a:off x="8144367" y="2931790"/>
            <a:ext cx="0" cy="145932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DF5B17-4E6D-4CDA-BC0A-4FC72F04245E}"/>
              </a:ext>
            </a:extLst>
          </p:cNvPr>
          <p:cNvCxnSpPr>
            <a:cxnSpLocks/>
          </p:cNvCxnSpPr>
          <p:nvPr/>
        </p:nvCxnSpPr>
        <p:spPr>
          <a:xfrm flipV="1">
            <a:off x="3779912" y="2272846"/>
            <a:ext cx="0" cy="658944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018A82E-4823-4E79-896F-C00D57AA213E}"/>
              </a:ext>
            </a:extLst>
          </p:cNvPr>
          <p:cNvCxnSpPr>
            <a:cxnSpLocks/>
          </p:cNvCxnSpPr>
          <p:nvPr/>
        </p:nvCxnSpPr>
        <p:spPr>
          <a:xfrm flipV="1">
            <a:off x="7380312" y="2272846"/>
            <a:ext cx="0" cy="658944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B0A90D7-058A-4B75-9435-6FEACC401D36}"/>
              </a:ext>
            </a:extLst>
          </p:cNvPr>
          <p:cNvCxnSpPr>
            <a:cxnSpLocks/>
          </p:cNvCxnSpPr>
          <p:nvPr/>
        </p:nvCxnSpPr>
        <p:spPr>
          <a:xfrm>
            <a:off x="2101850" y="2400438"/>
            <a:ext cx="5499678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8C9AFAF-7988-4504-B651-28443377D184}"/>
              </a:ext>
            </a:extLst>
          </p:cNvPr>
          <p:cNvCxnSpPr>
            <a:cxnSpLocks/>
          </p:cNvCxnSpPr>
          <p:nvPr/>
        </p:nvCxnSpPr>
        <p:spPr>
          <a:xfrm flipV="1">
            <a:off x="7601528" y="2272848"/>
            <a:ext cx="0" cy="1275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2E64E8B-3FE7-49B7-B270-C7355CEE9ADC}"/>
              </a:ext>
            </a:extLst>
          </p:cNvPr>
          <p:cNvCxnSpPr>
            <a:cxnSpLocks/>
          </p:cNvCxnSpPr>
          <p:nvPr/>
        </p:nvCxnSpPr>
        <p:spPr>
          <a:xfrm flipV="1">
            <a:off x="4038454" y="2272848"/>
            <a:ext cx="0" cy="12759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F3D18AB-3A8D-4AF7-A9E9-43A8B35DE3CB}"/>
              </a:ext>
            </a:extLst>
          </p:cNvPr>
          <p:cNvCxnSpPr>
            <a:cxnSpLocks/>
            <a:stCxn id="95" idx="2"/>
            <a:endCxn id="8" idx="0"/>
          </p:cNvCxnSpPr>
          <p:nvPr/>
        </p:nvCxnSpPr>
        <p:spPr>
          <a:xfrm flipH="1">
            <a:off x="3224544" y="1653175"/>
            <a:ext cx="424" cy="14095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5093CC1-2E04-498C-B880-6A3110ABF22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17871" y="2088166"/>
            <a:ext cx="0" cy="61633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C459A28-D190-47B2-B90A-D4E2A376F6A8}"/>
              </a:ext>
            </a:extLst>
          </p:cNvPr>
          <p:cNvCxnSpPr>
            <a:cxnSpLocks/>
            <a:stCxn id="7" idx="1"/>
            <a:endCxn id="95" idx="3"/>
          </p:cNvCxnSpPr>
          <p:nvPr/>
        </p:nvCxnSpPr>
        <p:spPr>
          <a:xfrm flipH="1" flipV="1">
            <a:off x="3755248" y="1485824"/>
            <a:ext cx="366549" cy="47463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30EA13D-E0F8-4330-A473-45894F0F4122}"/>
              </a:ext>
            </a:extLst>
          </p:cNvPr>
          <p:cNvCxnSpPr>
            <a:cxnSpLocks/>
          </p:cNvCxnSpPr>
          <p:nvPr/>
        </p:nvCxnSpPr>
        <p:spPr>
          <a:xfrm>
            <a:off x="3258092" y="2715766"/>
            <a:ext cx="504562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14157D3-CAF0-4FA4-AA0F-9B99A1D91698}"/>
              </a:ext>
            </a:extLst>
          </p:cNvPr>
          <p:cNvCxnSpPr>
            <a:cxnSpLocks/>
          </p:cNvCxnSpPr>
          <p:nvPr/>
        </p:nvCxnSpPr>
        <p:spPr>
          <a:xfrm flipV="1">
            <a:off x="3258092" y="2704505"/>
            <a:ext cx="0" cy="372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08E3D0E-47BB-4F2C-93F2-989D565B5036}"/>
              </a:ext>
            </a:extLst>
          </p:cNvPr>
          <p:cNvCxnSpPr>
            <a:cxnSpLocks/>
          </p:cNvCxnSpPr>
          <p:nvPr/>
        </p:nvCxnSpPr>
        <p:spPr>
          <a:xfrm flipV="1">
            <a:off x="4756981" y="2715766"/>
            <a:ext cx="0" cy="3619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6B5BD1A-0711-418F-9671-7927F0250203}"/>
              </a:ext>
            </a:extLst>
          </p:cNvPr>
          <p:cNvCxnSpPr>
            <a:cxnSpLocks/>
          </p:cNvCxnSpPr>
          <p:nvPr/>
        </p:nvCxnSpPr>
        <p:spPr>
          <a:xfrm flipV="1">
            <a:off x="6811135" y="2704505"/>
            <a:ext cx="0" cy="3732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D20E2F3-082E-4C21-9D9A-01A238EAA1E4}"/>
              </a:ext>
            </a:extLst>
          </p:cNvPr>
          <p:cNvCxnSpPr>
            <a:cxnSpLocks/>
          </p:cNvCxnSpPr>
          <p:nvPr/>
        </p:nvCxnSpPr>
        <p:spPr>
          <a:xfrm flipV="1">
            <a:off x="8294364" y="2715766"/>
            <a:ext cx="0" cy="3619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3E09171-EF7A-4C3F-A5B5-86EE38B135FC}"/>
              </a:ext>
            </a:extLst>
          </p:cNvPr>
          <p:cNvCxnSpPr>
            <a:cxnSpLocks/>
          </p:cNvCxnSpPr>
          <p:nvPr/>
        </p:nvCxnSpPr>
        <p:spPr>
          <a:xfrm>
            <a:off x="1872208" y="2821682"/>
            <a:ext cx="4716016" cy="0"/>
          </a:xfrm>
          <a:prstGeom prst="line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736CD94A-C39D-4F82-A529-01C1E20CF632}"/>
              </a:ext>
            </a:extLst>
          </p:cNvPr>
          <p:cNvCxnSpPr>
            <a:cxnSpLocks/>
          </p:cNvCxnSpPr>
          <p:nvPr/>
        </p:nvCxnSpPr>
        <p:spPr>
          <a:xfrm flipV="1">
            <a:off x="3019574" y="2128830"/>
            <a:ext cx="0" cy="692852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9B3B08B-617B-416C-9B0B-B863F7F28F18}"/>
              </a:ext>
            </a:extLst>
          </p:cNvPr>
          <p:cNvCxnSpPr>
            <a:cxnSpLocks/>
          </p:cNvCxnSpPr>
          <p:nvPr/>
        </p:nvCxnSpPr>
        <p:spPr>
          <a:xfrm>
            <a:off x="1872208" y="2498951"/>
            <a:ext cx="4938927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2F40826-03FB-4D17-9947-EA857AD751D7}"/>
              </a:ext>
            </a:extLst>
          </p:cNvPr>
          <p:cNvCxnSpPr>
            <a:cxnSpLocks/>
          </p:cNvCxnSpPr>
          <p:nvPr/>
        </p:nvCxnSpPr>
        <p:spPr>
          <a:xfrm flipV="1">
            <a:off x="3220792" y="2128829"/>
            <a:ext cx="0" cy="370122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54CD74A-D22B-44B4-80E5-DE7A66892009}"/>
              </a:ext>
            </a:extLst>
          </p:cNvPr>
          <p:cNvCxnSpPr>
            <a:cxnSpLocks/>
          </p:cNvCxnSpPr>
          <p:nvPr/>
        </p:nvCxnSpPr>
        <p:spPr>
          <a:xfrm flipH="1">
            <a:off x="539552" y="4360754"/>
            <a:ext cx="398726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1A6288E-1978-4D57-B37A-3A5FBC79C76F}"/>
              </a:ext>
            </a:extLst>
          </p:cNvPr>
          <p:cNvSpPr txBox="1"/>
          <p:nvPr/>
        </p:nvSpPr>
        <p:spPr>
          <a:xfrm>
            <a:off x="938277" y="4227934"/>
            <a:ext cx="212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Octavia/Provider Network</a:t>
            </a:r>
            <a:endParaRPr lang="ko-KR" altLang="en-US" sz="1600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C90D846-D760-44A0-B69D-706DBA05E043}"/>
              </a:ext>
            </a:extLst>
          </p:cNvPr>
          <p:cNvCxnSpPr>
            <a:cxnSpLocks/>
          </p:cNvCxnSpPr>
          <p:nvPr/>
        </p:nvCxnSpPr>
        <p:spPr>
          <a:xfrm flipH="1">
            <a:off x="539552" y="4644822"/>
            <a:ext cx="398726" cy="0"/>
          </a:xfrm>
          <a:prstGeom prst="line">
            <a:avLst/>
          </a:prstGeom>
          <a:ln w="28575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509E2F9-D15B-4759-BCEE-1463E54C0794}"/>
              </a:ext>
            </a:extLst>
          </p:cNvPr>
          <p:cNvSpPr txBox="1"/>
          <p:nvPr/>
        </p:nvSpPr>
        <p:spPr>
          <a:xfrm>
            <a:off x="938277" y="4512002"/>
            <a:ext cx="212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Tenant Network</a:t>
            </a:r>
            <a:endParaRPr lang="ko-KR" altLang="en-US" sz="160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1B9007D-65C3-4754-B7A9-7186AE325AA3}"/>
              </a:ext>
            </a:extLst>
          </p:cNvPr>
          <p:cNvCxnSpPr>
            <a:cxnSpLocks/>
          </p:cNvCxnSpPr>
          <p:nvPr/>
        </p:nvCxnSpPr>
        <p:spPr>
          <a:xfrm flipH="1">
            <a:off x="3633957" y="4360754"/>
            <a:ext cx="398726" cy="0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11B05C0-4FEA-4DA0-9F07-A691A4EB8B55}"/>
              </a:ext>
            </a:extLst>
          </p:cNvPr>
          <p:cNvSpPr txBox="1"/>
          <p:nvPr/>
        </p:nvSpPr>
        <p:spPr>
          <a:xfrm>
            <a:off x="4032682" y="4227934"/>
            <a:ext cx="212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HAProxy Config</a:t>
            </a:r>
            <a:endParaRPr lang="ko-KR" altLang="en-US" sz="1600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5B42CFC4-3848-4020-9A7C-65FAB18B6CD8}"/>
              </a:ext>
            </a:extLst>
          </p:cNvPr>
          <p:cNvCxnSpPr>
            <a:cxnSpLocks/>
          </p:cNvCxnSpPr>
          <p:nvPr/>
        </p:nvCxnSpPr>
        <p:spPr>
          <a:xfrm flipH="1">
            <a:off x="3633957" y="4644822"/>
            <a:ext cx="39872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332B65D-B817-45AF-A560-42B3B88F6EAC}"/>
              </a:ext>
            </a:extLst>
          </p:cNvPr>
          <p:cNvSpPr txBox="1"/>
          <p:nvPr/>
        </p:nvSpPr>
        <p:spPr>
          <a:xfrm>
            <a:off x="4032682" y="4512002"/>
            <a:ext cx="25134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HAProxy Heatlh</a:t>
            </a:r>
            <a:endParaRPr lang="ko-KR" altLang="en-US" sz="16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6D6BEC2-99E1-450F-B426-99AAEB4D98C3}"/>
              </a:ext>
            </a:extLst>
          </p:cNvPr>
          <p:cNvCxnSpPr>
            <a:cxnSpLocks/>
          </p:cNvCxnSpPr>
          <p:nvPr/>
        </p:nvCxnSpPr>
        <p:spPr>
          <a:xfrm flipH="1">
            <a:off x="5687154" y="4372756"/>
            <a:ext cx="398726" cy="0"/>
          </a:xfrm>
          <a:prstGeom prst="line">
            <a:avLst/>
          </a:prstGeom>
          <a:ln w="28575">
            <a:solidFill>
              <a:schemeClr val="accent4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615C39C-2265-485E-A33A-BC1FB3E0688E}"/>
              </a:ext>
            </a:extLst>
          </p:cNvPr>
          <p:cNvSpPr txBox="1"/>
          <p:nvPr/>
        </p:nvSpPr>
        <p:spPr>
          <a:xfrm>
            <a:off x="6085879" y="4239936"/>
            <a:ext cx="25134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HAProxy Heatlh, Member Health </a:t>
            </a:r>
            <a:endParaRPr lang="ko-KR" altLang="en-US" sz="160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B933B6E-0DC0-4033-9753-950ABDA86CF3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 flipV="1">
            <a:off x="3755312" y="1708929"/>
            <a:ext cx="366485" cy="252549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2F69C41-0987-43B3-820F-334D7B80185E}"/>
              </a:ext>
            </a:extLst>
          </p:cNvPr>
          <p:cNvSpPr/>
          <p:nvPr/>
        </p:nvSpPr>
        <p:spPr>
          <a:xfrm>
            <a:off x="222008" y="836164"/>
            <a:ext cx="1761977" cy="302304"/>
          </a:xfrm>
          <a:prstGeom prst="roundRect">
            <a:avLst>
              <a:gd name="adj" fmla="val 1814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Octavia Client</a:t>
            </a:r>
            <a:endParaRPr lang="ko-KR" altLang="en-US" sz="120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DD66E0E-D62A-4031-8FB8-7EE987AF68A6}"/>
              </a:ext>
            </a:extLst>
          </p:cNvPr>
          <p:cNvCxnSpPr>
            <a:cxnSpLocks/>
          </p:cNvCxnSpPr>
          <p:nvPr/>
        </p:nvCxnSpPr>
        <p:spPr>
          <a:xfrm flipH="1">
            <a:off x="1331639" y="1138468"/>
            <a:ext cx="1" cy="7336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A15CF2E-18BE-4701-8168-12A654D14785}"/>
              </a:ext>
            </a:extLst>
          </p:cNvPr>
          <p:cNvSpPr/>
          <p:nvPr/>
        </p:nvSpPr>
        <p:spPr>
          <a:xfrm>
            <a:off x="2694688" y="1318473"/>
            <a:ext cx="1060560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Unix Socket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E5160E9-28D4-4BA1-8314-B76C9AED9918}"/>
              </a:ext>
            </a:extLst>
          </p:cNvPr>
          <p:cNvSpPr/>
          <p:nvPr/>
        </p:nvSpPr>
        <p:spPr>
          <a:xfrm>
            <a:off x="4023232" y="1318474"/>
            <a:ext cx="1176826" cy="863008"/>
          </a:xfrm>
          <a:prstGeom prst="roundRect">
            <a:avLst>
              <a:gd name="adj" fmla="val 7190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HAProxy Net NS</a:t>
            </a:r>
            <a:endParaRPr lang="ko-KR" altLang="en-US" sz="10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4AC009E-6F5F-4F0C-AC88-FA70ECC3A168}"/>
              </a:ext>
            </a:extLst>
          </p:cNvPr>
          <p:cNvSpPr/>
          <p:nvPr/>
        </p:nvSpPr>
        <p:spPr>
          <a:xfrm>
            <a:off x="6126226" y="976701"/>
            <a:ext cx="2734591" cy="129614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Amphora (Active, VIP) </a:t>
            </a:r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5F074EC-0D45-4204-B9B2-B0E5D2E98952}"/>
              </a:ext>
            </a:extLst>
          </p:cNvPr>
          <p:cNvSpPr/>
          <p:nvPr/>
        </p:nvSpPr>
        <p:spPr>
          <a:xfrm>
            <a:off x="7686534" y="1832742"/>
            <a:ext cx="992147" cy="25542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HAProxy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A9BB4DFE-C945-4F6E-BFED-298FBBCBBC57}"/>
              </a:ext>
            </a:extLst>
          </p:cNvPr>
          <p:cNvSpPr/>
          <p:nvPr/>
        </p:nvSpPr>
        <p:spPr>
          <a:xfrm>
            <a:off x="6258513" y="1794127"/>
            <a:ext cx="1061536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Agent</a:t>
            </a:r>
            <a:endParaRPr lang="ko-KR" altLang="en-US" sz="12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748BCEB-54E7-40B9-82EE-90B1DBA8E54E}"/>
              </a:ext>
            </a:extLst>
          </p:cNvPr>
          <p:cNvCxnSpPr>
            <a:cxnSpLocks/>
            <a:stCxn id="125" idx="2"/>
            <a:endCxn id="121" idx="0"/>
          </p:cNvCxnSpPr>
          <p:nvPr/>
        </p:nvCxnSpPr>
        <p:spPr>
          <a:xfrm flipH="1">
            <a:off x="6789281" y="1653175"/>
            <a:ext cx="424" cy="14095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77A7348-12B4-41A8-BEA5-60D200150F29}"/>
              </a:ext>
            </a:extLst>
          </p:cNvPr>
          <p:cNvCxnSpPr>
            <a:cxnSpLocks/>
            <a:stCxn id="120" idx="1"/>
            <a:endCxn id="125" idx="3"/>
          </p:cNvCxnSpPr>
          <p:nvPr/>
        </p:nvCxnSpPr>
        <p:spPr>
          <a:xfrm flipH="1" flipV="1">
            <a:off x="7319985" y="1485824"/>
            <a:ext cx="366549" cy="47463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4EECF86-45B4-48AF-9C5D-0C0BC87AB90F}"/>
              </a:ext>
            </a:extLst>
          </p:cNvPr>
          <p:cNvCxnSpPr>
            <a:cxnSpLocks/>
            <a:stCxn id="121" idx="3"/>
            <a:endCxn id="88" idx="1"/>
          </p:cNvCxnSpPr>
          <p:nvPr/>
        </p:nvCxnSpPr>
        <p:spPr>
          <a:xfrm flipV="1">
            <a:off x="7320049" y="1708929"/>
            <a:ext cx="362169" cy="252549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5A3E6DE9-5163-4D13-A714-0A1D8EED8533}"/>
              </a:ext>
            </a:extLst>
          </p:cNvPr>
          <p:cNvSpPr/>
          <p:nvPr/>
        </p:nvSpPr>
        <p:spPr>
          <a:xfrm>
            <a:off x="6259425" y="1318473"/>
            <a:ext cx="1060560" cy="334702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Unix Socket</a:t>
            </a:r>
            <a:endParaRPr lang="ko-KR" altLang="en-US" sz="12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28B610D-DAE3-46AB-A263-1201CAE9160F}"/>
              </a:ext>
            </a:extLst>
          </p:cNvPr>
          <p:cNvSpPr/>
          <p:nvPr/>
        </p:nvSpPr>
        <p:spPr>
          <a:xfrm>
            <a:off x="7587969" y="1308530"/>
            <a:ext cx="1176826" cy="872952"/>
          </a:xfrm>
          <a:prstGeom prst="roundRect">
            <a:avLst>
              <a:gd name="adj" fmla="val 7190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HAProxy Net NS</a:t>
            </a:r>
            <a:endParaRPr lang="ko-KR" altLang="en-US" sz="100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D782898-47D7-467B-BFA2-F9CB96302889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8182608" y="2088166"/>
            <a:ext cx="0" cy="6276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F306DB9-70A1-4E82-9EEF-2883E3FDC358}"/>
              </a:ext>
            </a:extLst>
          </p:cNvPr>
          <p:cNvSpPr/>
          <p:nvPr/>
        </p:nvSpPr>
        <p:spPr>
          <a:xfrm>
            <a:off x="4121797" y="1581217"/>
            <a:ext cx="992147" cy="25542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D03D375-EAF9-4C3B-9A4B-268E2E3E33F7}"/>
              </a:ext>
            </a:extLst>
          </p:cNvPr>
          <p:cNvSpPr/>
          <p:nvPr/>
        </p:nvSpPr>
        <p:spPr>
          <a:xfrm>
            <a:off x="7682218" y="1581217"/>
            <a:ext cx="992147" cy="25542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2CFB9A1-CF11-4266-A76E-3EA0B703FFC6}"/>
              </a:ext>
            </a:extLst>
          </p:cNvPr>
          <p:cNvCxnSpPr>
            <a:cxnSpLocks/>
          </p:cNvCxnSpPr>
          <p:nvPr/>
        </p:nvCxnSpPr>
        <p:spPr>
          <a:xfrm flipV="1">
            <a:off x="3440509" y="2128830"/>
            <a:ext cx="0" cy="4789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3301562-F40D-4A72-9D6C-246C27FD271A}"/>
              </a:ext>
            </a:extLst>
          </p:cNvPr>
          <p:cNvCxnSpPr>
            <a:cxnSpLocks/>
          </p:cNvCxnSpPr>
          <p:nvPr/>
        </p:nvCxnSpPr>
        <p:spPr>
          <a:xfrm flipV="1">
            <a:off x="6588224" y="2128830"/>
            <a:ext cx="0" cy="692852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684EDFB-4A0B-4A94-8E2D-4EB55C8B6E54}"/>
              </a:ext>
            </a:extLst>
          </p:cNvPr>
          <p:cNvCxnSpPr>
            <a:cxnSpLocks/>
          </p:cNvCxnSpPr>
          <p:nvPr/>
        </p:nvCxnSpPr>
        <p:spPr>
          <a:xfrm flipV="1">
            <a:off x="6795041" y="2128829"/>
            <a:ext cx="0" cy="370122"/>
          </a:xfrm>
          <a:prstGeom prst="line">
            <a:avLst/>
          </a:prstGeom>
          <a:ln w="28575">
            <a:solidFill>
              <a:schemeClr val="accent5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3BC92EE-2AF2-442C-86FE-B865DF9200A1}"/>
              </a:ext>
            </a:extLst>
          </p:cNvPr>
          <p:cNvCxnSpPr>
            <a:cxnSpLocks/>
          </p:cNvCxnSpPr>
          <p:nvPr/>
        </p:nvCxnSpPr>
        <p:spPr>
          <a:xfrm>
            <a:off x="2267744" y="2607816"/>
            <a:ext cx="473511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247063C-9814-4F22-9C32-359668E2BD81}"/>
              </a:ext>
            </a:extLst>
          </p:cNvPr>
          <p:cNvCxnSpPr>
            <a:cxnSpLocks/>
          </p:cNvCxnSpPr>
          <p:nvPr/>
        </p:nvCxnSpPr>
        <p:spPr>
          <a:xfrm flipV="1">
            <a:off x="7002857" y="2128830"/>
            <a:ext cx="0" cy="47898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118DBA6-B110-4533-B4BD-A98D5B69BDA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872208" y="3328778"/>
            <a:ext cx="39553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F4251A8-DC0C-4845-8E85-8810884C47AE}"/>
              </a:ext>
            </a:extLst>
          </p:cNvPr>
          <p:cNvCxnSpPr>
            <a:cxnSpLocks/>
          </p:cNvCxnSpPr>
          <p:nvPr/>
        </p:nvCxnSpPr>
        <p:spPr>
          <a:xfrm flipV="1">
            <a:off x="2267744" y="2607816"/>
            <a:ext cx="0" cy="72096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6FEC550-87A1-4208-94AA-D7E1B990373D}"/>
              </a:ext>
            </a:extLst>
          </p:cNvPr>
          <p:cNvCxnSpPr>
            <a:cxnSpLocks/>
          </p:cNvCxnSpPr>
          <p:nvPr/>
        </p:nvCxnSpPr>
        <p:spPr>
          <a:xfrm flipH="1">
            <a:off x="5687155" y="4644822"/>
            <a:ext cx="39872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20411D3-478A-4A7B-A70E-1B4D7D8654A3}"/>
              </a:ext>
            </a:extLst>
          </p:cNvPr>
          <p:cNvSpPr txBox="1"/>
          <p:nvPr/>
        </p:nvSpPr>
        <p:spPr>
          <a:xfrm>
            <a:off x="6085880" y="4512002"/>
            <a:ext cx="25134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/>
              <a:t>Root CA, Certificate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542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2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34397</TotalTime>
  <Words>113</Words>
  <Application>Microsoft Office PowerPoint</Application>
  <PresentationFormat>화면 슬라이드 쇼(16:9)</PresentationFormat>
  <Paragraphs>55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Octavia Conecept</vt:lpstr>
      <vt:lpstr>Octavia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5407</cp:revision>
  <dcterms:created xsi:type="dcterms:W3CDTF">2006-10-05T04:04:58Z</dcterms:created>
  <dcterms:modified xsi:type="dcterms:W3CDTF">2020-03-30T13:59:53Z</dcterms:modified>
</cp:coreProperties>
</file>