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5" r:id="rId2"/>
    <p:sldId id="356" r:id="rId3"/>
    <p:sldId id="358" r:id="rId4"/>
    <p:sldId id="357" r:id="rId5"/>
    <p:sldId id="3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6758" autoAdjust="0"/>
  </p:normalViewPr>
  <p:slideViewPr>
    <p:cSldViewPr>
      <p:cViewPr varScale="1">
        <p:scale>
          <a:sx n="131" d="100"/>
          <a:sy n="131" d="100"/>
        </p:scale>
        <p:origin x="3006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1545977" y="2859782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/>
              <a:t>Overlay Network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67744" y="384989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1547664" y="987574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47864" y="365187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83968" y="321982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32040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72000" y="372387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843808" y="314781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07904" y="3075806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48064" y="305780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436096" y="363386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68144" y="4034293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915816" y="420993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923928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371725" y="3231356"/>
            <a:ext cx="576263" cy="70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2378870" y="3936207"/>
            <a:ext cx="638174" cy="357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2952751" y="3159125"/>
            <a:ext cx="863599" cy="6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451225" y="3152776"/>
            <a:ext cx="368300" cy="574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022601" y="4219575"/>
            <a:ext cx="1009649" cy="73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3457575" y="3733800"/>
            <a:ext cx="568325" cy="479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267744" y="3801408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3815918" y="3147815"/>
            <a:ext cx="575107" cy="15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 flipV="1">
            <a:off x="4391025" y="3300413"/>
            <a:ext cx="304800" cy="500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3452813" y="3300414"/>
            <a:ext cx="942975" cy="44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4400550" y="3138488"/>
            <a:ext cx="852488" cy="16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3707904" y="302285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 flipH="1" flipV="1">
            <a:off x="3976688" y="4229100"/>
            <a:ext cx="10668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917888" y="409303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5048251" y="4119563"/>
            <a:ext cx="923924" cy="95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5248277" y="3148014"/>
            <a:ext cx="304798" cy="56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 flipV="1">
            <a:off x="5548313" y="3714750"/>
            <a:ext cx="447676" cy="400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084168" y="320182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 flipV="1">
            <a:off x="5267326" y="3138488"/>
            <a:ext cx="914399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005513" y="3295651"/>
            <a:ext cx="195262" cy="82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676776" y="3719513"/>
            <a:ext cx="871537" cy="6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436096" y="3594601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>
            <a:stCxn id="119" idx="4"/>
            <a:endCxn id="70" idx="0"/>
          </p:cNvCxnSpPr>
          <p:nvPr/>
        </p:nvCxnSpPr>
        <p:spPr>
          <a:xfrm>
            <a:off x="2375756" y="2144174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0" idx="4"/>
          </p:cNvCxnSpPr>
          <p:nvPr/>
        </p:nvCxnSpPr>
        <p:spPr>
          <a:xfrm>
            <a:off x="3815916" y="136561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1" idx="4"/>
            <a:endCxn id="71" idx="0"/>
          </p:cNvCxnSpPr>
          <p:nvPr/>
        </p:nvCxnSpPr>
        <p:spPr>
          <a:xfrm>
            <a:off x="4025900" y="243579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2" idx="4"/>
            <a:endCxn id="72" idx="0"/>
          </p:cNvCxnSpPr>
          <p:nvPr/>
        </p:nvCxnSpPr>
        <p:spPr>
          <a:xfrm>
            <a:off x="5544108" y="1937367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2368550" y="1289050"/>
            <a:ext cx="1447802" cy="768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3810000" y="1295400"/>
            <a:ext cx="209550" cy="1073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810000" y="1289050"/>
            <a:ext cx="1733550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2368550" y="2063750"/>
            <a:ext cx="1657350" cy="298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4025900" y="1866900"/>
            <a:ext cx="1517651" cy="488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2267744" y="1982156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707904" y="120359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917888" y="227377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5436096" y="1775349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/>
              <a:t>VXLAN</a:t>
            </a:r>
            <a:r>
              <a:rPr lang="en-US" altLang="ko-KR" dirty="0"/>
              <a:t> Overview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Hypervisor</a:t>
            </a:r>
            <a:endParaRPr lang="ko-KR" altLang="en-US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6935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VTEP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935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VM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124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VM</a:t>
            </a:r>
            <a:endParaRPr lang="ko-KR" altLang="en-US" sz="1600" dirty="0"/>
          </a:p>
        </p:txBody>
      </p:sp>
      <p:cxnSp>
        <p:nvCxnSpPr>
          <p:cNvPr id="5" name="직선 연결선 4"/>
          <p:cNvCxnSpPr>
            <a:stCxn id="14" idx="2"/>
          </p:cNvCxnSpPr>
          <p:nvPr/>
        </p:nvCxnSpPr>
        <p:spPr>
          <a:xfrm>
            <a:off x="119451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2"/>
          </p:cNvCxnSpPr>
          <p:nvPr/>
        </p:nvCxnSpPr>
        <p:spPr>
          <a:xfrm flipH="1">
            <a:off x="221640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4786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Hypervisor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64967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VTEP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4967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VM</a:t>
            </a:r>
            <a:endParaRPr lang="ko-KR" altLang="en-US" sz="16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7156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VM</a:t>
            </a:r>
            <a:endParaRPr lang="ko-KR" altLang="en-US" sz="1600" dirty="0"/>
          </a:p>
        </p:txBody>
      </p:sp>
      <p:cxnSp>
        <p:nvCxnSpPr>
          <p:cNvPr id="34" name="직선 연결선 33"/>
          <p:cNvCxnSpPr>
            <a:stCxn id="32" idx="2"/>
          </p:cNvCxnSpPr>
          <p:nvPr/>
        </p:nvCxnSpPr>
        <p:spPr>
          <a:xfrm>
            <a:off x="407483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2"/>
          </p:cNvCxnSpPr>
          <p:nvPr/>
        </p:nvCxnSpPr>
        <p:spPr>
          <a:xfrm flipH="1">
            <a:off x="509672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652999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VTEP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2999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PM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5188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PM</a:t>
            </a:r>
            <a:endParaRPr lang="ko-KR" altLang="en-US" sz="1600" dirty="0"/>
          </a:p>
        </p:txBody>
      </p:sp>
      <p:cxnSp>
        <p:nvCxnSpPr>
          <p:cNvPr id="40" name="직선 연결선 39"/>
          <p:cNvCxnSpPr>
            <a:stCxn id="38" idx="2"/>
          </p:cNvCxnSpPr>
          <p:nvPr/>
        </p:nvCxnSpPr>
        <p:spPr>
          <a:xfrm>
            <a:off x="695515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9" idx="2"/>
          </p:cNvCxnSpPr>
          <p:nvPr/>
        </p:nvCxnSpPr>
        <p:spPr>
          <a:xfrm flipH="1">
            <a:off x="797704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구름 7"/>
          <p:cNvSpPr/>
          <p:nvPr/>
        </p:nvSpPr>
        <p:spPr>
          <a:xfrm>
            <a:off x="2864476" y="3507854"/>
            <a:ext cx="3442605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    Network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4" idx="2"/>
            <a:endCxn id="8" idx="2"/>
          </p:cNvCxnSpPr>
          <p:nvPr/>
        </p:nvCxnSpPr>
        <p:spPr>
          <a:xfrm>
            <a:off x="1705459" y="3128392"/>
            <a:ext cx="1169695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1" idx="2"/>
            <a:endCxn id="8" idx="3"/>
          </p:cNvCxnSpPr>
          <p:nvPr/>
        </p:nvCxnSpPr>
        <p:spPr>
          <a:xfrm>
            <a:off x="4585779" y="3128392"/>
            <a:ext cx="0" cy="457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2"/>
            <a:endCxn id="8" idx="0"/>
          </p:cNvCxnSpPr>
          <p:nvPr/>
        </p:nvCxnSpPr>
        <p:spPr>
          <a:xfrm flipH="1">
            <a:off x="6304212" y="3128392"/>
            <a:ext cx="1161887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</p:cNvCxnSpPr>
          <p:nvPr/>
        </p:nvCxnSpPr>
        <p:spPr>
          <a:xfrm>
            <a:off x="1194514" y="2264296"/>
            <a:ext cx="308945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2" idx="2"/>
          </p:cNvCxnSpPr>
          <p:nvPr/>
        </p:nvCxnSpPr>
        <p:spPr>
          <a:xfrm>
            <a:off x="4074834" y="2264296"/>
            <a:ext cx="20913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4283968" y="2264296"/>
            <a:ext cx="2671186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16404" y="2264296"/>
            <a:ext cx="308945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096724" y="2264296"/>
            <a:ext cx="20913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305858" y="2264296"/>
            <a:ext cx="2671186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648340" y="4292626"/>
            <a:ext cx="65307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648340" y="4605976"/>
            <a:ext cx="6530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210625" y="3975906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VNI</a:t>
            </a:r>
            <a:r>
              <a:rPr lang="en-US" altLang="ko-KR" sz="1600" dirty="0"/>
              <a:t> 1000</a:t>
            </a:r>
            <a:endParaRPr lang="ko-KR" altLang="en-US" sz="16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210625" y="4299942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VNI</a:t>
            </a:r>
            <a:r>
              <a:rPr lang="en-US" altLang="ko-KR" sz="1600" dirty="0"/>
              <a:t> 2000</a:t>
            </a:r>
            <a:endParaRPr lang="ko-KR" altLang="en-US" sz="16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16217" y="4083918"/>
            <a:ext cx="2018184" cy="720080"/>
          </a:xfrm>
          <a:prstGeom prst="roundRect">
            <a:avLst>
              <a:gd name="adj" fmla="val 107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7958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/>
              <a:t>VXLAN</a:t>
            </a:r>
            <a:r>
              <a:rPr lang="en-US" altLang="ko-KR" dirty="0"/>
              <a:t> Packet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512" y="1995686"/>
            <a:ext cx="8784976" cy="122413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Outer</a:t>
            </a:r>
          </a:p>
          <a:p>
            <a:r>
              <a:rPr lang="en-US" altLang="ko-KR" sz="1400" dirty="0"/>
              <a:t>Ethernet</a:t>
            </a:r>
          </a:p>
          <a:p>
            <a:r>
              <a:rPr lang="en-US" altLang="ko-KR" sz="1400" dirty="0"/>
              <a:t>Header</a:t>
            </a:r>
            <a:endParaRPr lang="ko-KR" altLang="en-US" sz="1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43608" y="2067694"/>
            <a:ext cx="7416824" cy="108012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Outer IP</a:t>
            </a:r>
          </a:p>
          <a:p>
            <a:r>
              <a:rPr lang="en-US" altLang="ko-KR" sz="1400" dirty="0"/>
              <a:t>Header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07704" y="2139702"/>
            <a:ext cx="6480720" cy="93610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Outer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 err="1"/>
              <a:t>UDP</a:t>
            </a:r>
            <a:endParaRPr lang="en-US" altLang="ko-KR" sz="1400" dirty="0"/>
          </a:p>
          <a:p>
            <a:r>
              <a:rPr lang="en-US" altLang="ko-KR" sz="1400" dirty="0"/>
              <a:t>Header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99792" y="2211710"/>
            <a:ext cx="93610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VXLAN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Header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36102" y="2211710"/>
            <a:ext cx="468031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Original (Inner) </a:t>
            </a:r>
            <a:r>
              <a:rPr lang="en-US" altLang="ko-KR" sz="1400" b="1" dirty="0" err="1"/>
              <a:t>L2</a:t>
            </a:r>
            <a:r>
              <a:rPr lang="en-US" altLang="ko-KR" sz="1400" b="1" dirty="0"/>
              <a:t> Frame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244408" y="2211710"/>
            <a:ext cx="936104" cy="7920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FCS</a:t>
            </a:r>
          </a:p>
        </p:txBody>
      </p:sp>
    </p:spTree>
    <p:extLst>
      <p:ext uri="{BB962C8B-B14F-4D97-AF65-F5344CB8AC3E}">
        <p14:creationId xmlns:p14="http://schemas.microsoft.com/office/powerpoint/2010/main" val="375195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104"/>
          <p:cNvSpPr/>
          <p:nvPr/>
        </p:nvSpPr>
        <p:spPr>
          <a:xfrm>
            <a:off x="3912825" y="3111662"/>
            <a:ext cx="1523271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ARP Response for IP B</a:t>
            </a:r>
          </a:p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B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8188"/>
            <a:ext cx="8229600" cy="857250"/>
          </a:xfrm>
        </p:spPr>
        <p:txBody>
          <a:bodyPr/>
          <a:lstStyle/>
          <a:p>
            <a:r>
              <a:rPr lang="en-US" altLang="ko-KR" dirty="0" err="1"/>
              <a:t>VXLAN</a:t>
            </a:r>
            <a:r>
              <a:rPr lang="en-US" altLang="ko-KR" dirty="0"/>
              <a:t> Address Learning</a:t>
            </a:r>
            <a:endParaRPr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3779912" y="2062298"/>
            <a:ext cx="1800200" cy="10364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Multicast</a:t>
            </a:r>
          </a:p>
          <a:p>
            <a:pPr algn="ctr"/>
            <a:r>
              <a:rPr lang="en-US" altLang="ko-KR" sz="1600" dirty="0"/>
              <a:t>239.1.1.1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97982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VTEP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24128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VTEP</a:t>
            </a:r>
            <a:r>
              <a:rPr lang="en-US" altLang="ko-KR" sz="1400" dirty="0"/>
              <a:t> 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9714" y="1400043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VTEP</a:t>
            </a:r>
            <a:r>
              <a:rPr lang="en-US" altLang="ko-KR" sz="1400" dirty="0"/>
              <a:t> 3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9798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1</a:t>
            </a:r>
          </a:p>
          <a:p>
            <a:pPr algn="ctr"/>
            <a:r>
              <a:rPr lang="en-US" altLang="ko-KR" sz="1200" dirty="0"/>
              <a:t>MAC : 1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2</a:t>
            </a:r>
          </a:p>
          <a:p>
            <a:pPr algn="ctr"/>
            <a:r>
              <a:rPr lang="en-US" altLang="ko-KR" sz="1200" dirty="0"/>
              <a:t>MAC : 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140193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3</a:t>
            </a:r>
          </a:p>
          <a:p>
            <a:pPr algn="ctr"/>
            <a:r>
              <a:rPr lang="en-US" altLang="ko-KR" sz="1200" dirty="0"/>
              <a:t>MAC : 3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5814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Machine A</a:t>
            </a:r>
            <a:endParaRPr lang="ko-KR" altLang="en-US" sz="1400" dirty="0"/>
          </a:p>
        </p:txBody>
      </p:sp>
      <p:cxnSp>
        <p:nvCxnSpPr>
          <p:cNvPr id="17" name="직선 연결선 16"/>
          <p:cNvCxnSpPr>
            <a:stCxn id="12" idx="2"/>
            <a:endCxn id="10" idx="3"/>
          </p:cNvCxnSpPr>
          <p:nvPr/>
        </p:nvCxnSpPr>
        <p:spPr>
          <a:xfrm flipH="1">
            <a:off x="3563888" y="1774266"/>
            <a:ext cx="1028779" cy="11606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63888" y="285978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222518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Machine 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09714" y="766154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Machine C</a:t>
            </a:r>
            <a:endParaRPr lang="ko-KR" altLang="en-US" sz="1400" dirty="0"/>
          </a:p>
        </p:txBody>
      </p:sp>
      <p:cxnSp>
        <p:nvCxnSpPr>
          <p:cNvPr id="37" name="직선 연결선 36"/>
          <p:cNvCxnSpPr>
            <a:stCxn id="36" idx="2"/>
            <a:endCxn id="12" idx="0"/>
          </p:cNvCxnSpPr>
          <p:nvPr/>
        </p:nvCxnSpPr>
        <p:spPr>
          <a:xfrm>
            <a:off x="4592667" y="1140377"/>
            <a:ext cx="0" cy="2596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8160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A</a:t>
            </a:r>
          </a:p>
          <a:p>
            <a:pPr algn="ctr"/>
            <a:r>
              <a:rPr lang="en-US" altLang="ko-KR" sz="1200" dirty="0"/>
              <a:t>MAC : A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22251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B</a:t>
            </a:r>
          </a:p>
          <a:p>
            <a:pPr algn="ctr"/>
            <a:r>
              <a:rPr lang="en-US" altLang="ko-KR" sz="1200" dirty="0"/>
              <a:t>MAC : B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04048" y="766153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C</a:t>
            </a:r>
          </a:p>
          <a:p>
            <a:pPr algn="ctr"/>
            <a:r>
              <a:rPr lang="en-US" altLang="ko-KR" sz="1200" dirty="0"/>
              <a:t>MAC : C</a:t>
            </a:r>
            <a:endParaRPr lang="ko-KR" altLang="en-US" sz="12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09181" y="627534"/>
            <a:ext cx="1743507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ARP Request for IP B</a:t>
            </a:r>
          </a:p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</a:t>
            </a:r>
            <a:r>
              <a:rPr lang="en-US" altLang="ko-KR" sz="1000" dirty="0" err="1"/>
              <a:t>FF:FF:FF:FF:FF:FF</a:t>
            </a:r>
            <a:endParaRPr lang="en-US" altLang="ko-KR" sz="1000" dirty="0"/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09181" y="1217781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VXLAN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VNI</a:t>
            </a:r>
            <a:r>
              <a:rPr lang="en-US" altLang="ko-KR" sz="1000" dirty="0"/>
              <a:t> : 10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09181" y="1496282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UDP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09181" y="1774783"/>
            <a:ext cx="1743507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Outer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IP : 1</a:t>
            </a:r>
          </a:p>
          <a:p>
            <a:r>
              <a:rPr lang="en-US" altLang="ko-KR" sz="1000" dirty="0"/>
              <a:t>Outer </a:t>
            </a:r>
            <a:r>
              <a:rPr lang="en-US" altLang="ko-KR" sz="1000" dirty="0" err="1"/>
              <a:t>Dst</a:t>
            </a:r>
            <a:r>
              <a:rPr lang="en-US" altLang="ko-KR" sz="1000" dirty="0"/>
              <a:t> IP : 239.1.1.1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09181" y="2139108"/>
            <a:ext cx="1743507" cy="49925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Outer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MAC : 1</a:t>
            </a:r>
          </a:p>
          <a:p>
            <a:r>
              <a:rPr lang="en-US" altLang="ko-KR" sz="1000" dirty="0"/>
              <a:t>Outer </a:t>
            </a:r>
            <a:r>
              <a:rPr lang="en-US" altLang="ko-KR" sz="1000" dirty="0" err="1"/>
              <a:t>Dst</a:t>
            </a:r>
            <a:r>
              <a:rPr lang="en-US" altLang="ko-KR" sz="1000" dirty="0"/>
              <a:t> MAC : </a:t>
            </a:r>
            <a:r>
              <a:rPr lang="en-US" altLang="ko-KR" sz="1000" dirty="0" err="1"/>
              <a:t>00:01:5E:01:01:01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08614" y="3701909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VXLAN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VNI</a:t>
            </a:r>
            <a:r>
              <a:rPr lang="en-US" altLang="ko-KR" sz="1000" dirty="0"/>
              <a:t> : 10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08614" y="3980410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UDP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08614" y="4258911"/>
            <a:ext cx="1526960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Outer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IP : 2</a:t>
            </a:r>
          </a:p>
          <a:p>
            <a:r>
              <a:rPr lang="en-US" altLang="ko-KR" sz="1000" dirty="0"/>
              <a:t>Outer </a:t>
            </a:r>
            <a:r>
              <a:rPr lang="en-US" altLang="ko-KR" sz="1000" dirty="0" err="1"/>
              <a:t>Dst</a:t>
            </a:r>
            <a:r>
              <a:rPr lang="en-US" altLang="ko-KR" sz="1000" dirty="0"/>
              <a:t> IP : 1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08614" y="4623234"/>
            <a:ext cx="1526960" cy="50465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Outer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MAC : 1</a:t>
            </a:r>
          </a:p>
          <a:p>
            <a:r>
              <a:rPr lang="en-US" altLang="ko-KR" sz="1000" dirty="0"/>
              <a:t>Outer </a:t>
            </a:r>
            <a:r>
              <a:rPr lang="en-US" altLang="ko-KR" sz="1000" dirty="0" err="1"/>
              <a:t>Dst</a:t>
            </a:r>
            <a:r>
              <a:rPr lang="en-US" altLang="ko-KR" sz="1000" dirty="0"/>
              <a:t> MAC : </a:t>
            </a:r>
            <a:r>
              <a:rPr lang="en-US" altLang="ko-KR" sz="1000" dirty="0" err="1"/>
              <a:t>00:01:5E:01:01:01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60778"/>
              </p:ext>
            </p:extLst>
          </p:nvPr>
        </p:nvGraphicFramePr>
        <p:xfrm>
          <a:off x="2361841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3327"/>
              </p:ext>
            </p:extLst>
          </p:nvPr>
        </p:nvGraphicFramePr>
        <p:xfrm>
          <a:off x="5673863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431"/>
              </p:ext>
            </p:extLst>
          </p:nvPr>
        </p:nvGraphicFramePr>
        <p:xfrm>
          <a:off x="5969861" y="134761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2051720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2051720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70" idx="2"/>
          </p:cNvCxnSpPr>
          <p:nvPr/>
        </p:nvCxnSpPr>
        <p:spPr>
          <a:xfrm>
            <a:off x="1175754" y="2638361"/>
            <a:ext cx="1049097" cy="221421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2047507" y="3003799"/>
            <a:ext cx="177344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3563888" y="3003799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7" idx="3"/>
          </p:cNvCxnSpPr>
          <p:nvPr/>
        </p:nvCxnSpPr>
        <p:spPr>
          <a:xfrm>
            <a:off x="3852688" y="1635533"/>
            <a:ext cx="225589" cy="71908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7" idx="3"/>
          </p:cNvCxnSpPr>
          <p:nvPr/>
        </p:nvCxnSpPr>
        <p:spPr>
          <a:xfrm>
            <a:off x="3852688" y="1635533"/>
            <a:ext cx="225589" cy="122424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5966365" y="627534"/>
            <a:ext cx="1743507" cy="58484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ARP Request for IP B</a:t>
            </a:r>
          </a:p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</a:t>
            </a:r>
            <a:r>
              <a:rPr lang="en-US" altLang="ko-KR" sz="1000" dirty="0" err="1"/>
              <a:t>FF:FF:FF:FF:FF:FF</a:t>
            </a:r>
            <a:endParaRPr lang="en-US" altLang="ko-KR" sz="1000" dirty="0"/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 flipV="1">
            <a:off x="4592667" y="1212383"/>
            <a:ext cx="2245452" cy="57828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77" idx="3"/>
          </p:cNvCxnSpPr>
          <p:nvPr/>
        </p:nvCxnSpPr>
        <p:spPr>
          <a:xfrm flipH="1">
            <a:off x="5435574" y="3003799"/>
            <a:ext cx="144538" cy="111586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 flipV="1">
            <a:off x="7047097" y="3003799"/>
            <a:ext cx="170505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6890034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890034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1" idx="1"/>
          </p:cNvCxnSpPr>
          <p:nvPr/>
        </p:nvCxnSpPr>
        <p:spPr>
          <a:xfrm flipH="1">
            <a:off x="7047097" y="2360119"/>
            <a:ext cx="175421" cy="499663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3491880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1" name="타원 120"/>
          <p:cNvSpPr/>
          <p:nvPr/>
        </p:nvSpPr>
        <p:spPr>
          <a:xfrm>
            <a:off x="7342212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22" name="타원 121"/>
          <p:cNvSpPr/>
          <p:nvPr/>
        </p:nvSpPr>
        <p:spPr>
          <a:xfrm>
            <a:off x="7164288" y="127560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4" name="타원 123"/>
          <p:cNvSpPr/>
          <p:nvPr/>
        </p:nvSpPr>
        <p:spPr>
          <a:xfrm>
            <a:off x="6804248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8" name="타원 127"/>
          <p:cNvSpPr/>
          <p:nvPr/>
        </p:nvSpPr>
        <p:spPr>
          <a:xfrm>
            <a:off x="5076056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29" name="타원 128"/>
          <p:cNvSpPr/>
          <p:nvPr/>
        </p:nvSpPr>
        <p:spPr>
          <a:xfrm>
            <a:off x="3491880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4000" y="2048114"/>
            <a:ext cx="1743507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ARP Request for IP B</a:t>
            </a:r>
          </a:p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</a:t>
            </a:r>
            <a:r>
              <a:rPr lang="en-US" altLang="ko-KR" sz="1000" dirty="0" err="1"/>
              <a:t>FF:FF:FF:FF:FF:FF</a:t>
            </a:r>
            <a:endParaRPr lang="en-US" altLang="ko-KR" sz="1000" dirty="0"/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1702409" y="204811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222518" y="2067694"/>
            <a:ext cx="1743507" cy="58484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ARP Request for IP B</a:t>
            </a:r>
          </a:p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</a:t>
            </a:r>
            <a:r>
              <a:rPr lang="en-US" altLang="ko-KR" sz="1000" dirty="0" err="1"/>
              <a:t>FF:FF:FF:FF:FF:FF</a:t>
            </a:r>
            <a:endParaRPr lang="en-US" altLang="ko-KR" sz="1000" dirty="0"/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sp>
        <p:nvSpPr>
          <p:cNvPr id="125" name="타원 124"/>
          <p:cNvSpPr/>
          <p:nvPr/>
        </p:nvSpPr>
        <p:spPr>
          <a:xfrm>
            <a:off x="8604448" y="206769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222517" y="3529413"/>
            <a:ext cx="1743507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ARP Response for IP B</a:t>
            </a:r>
          </a:p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B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sp>
        <p:nvSpPr>
          <p:cNvPr id="126" name="타원 125"/>
          <p:cNvSpPr/>
          <p:nvPr/>
        </p:nvSpPr>
        <p:spPr>
          <a:xfrm>
            <a:off x="8604448" y="379588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08213" y="3529675"/>
            <a:ext cx="1743507" cy="590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ARP Response for IP B</a:t>
            </a:r>
          </a:p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B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sp>
        <p:nvSpPr>
          <p:cNvPr id="130" name="타원 129"/>
          <p:cNvSpPr/>
          <p:nvPr/>
        </p:nvSpPr>
        <p:spPr>
          <a:xfrm>
            <a:off x="1691680" y="379588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307081" y="4371950"/>
            <a:ext cx="2218470" cy="64807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All </a:t>
            </a:r>
            <a:r>
              <a:rPr lang="en-US" altLang="ko-KR" sz="1200" b="1" dirty="0" err="1"/>
              <a:t>VTEP</a:t>
            </a:r>
            <a:r>
              <a:rPr lang="en-US" altLang="ko-KR" sz="1200" b="1" dirty="0"/>
              <a:t> Setting</a:t>
            </a:r>
          </a:p>
          <a:p>
            <a:pPr algn="ctr"/>
            <a:r>
              <a:rPr lang="en-US" altLang="ko-KR" sz="1200" dirty="0" err="1"/>
              <a:t>VNI</a:t>
            </a:r>
            <a:r>
              <a:rPr lang="en-US" altLang="ko-KR" sz="1200" dirty="0"/>
              <a:t> 10 - Multicast 239.1.1.1</a:t>
            </a:r>
          </a:p>
          <a:p>
            <a:pPr algn="ctr"/>
            <a:r>
              <a:rPr lang="en-US" altLang="ko-KR" sz="1200" dirty="0" err="1"/>
              <a:t>VNI</a:t>
            </a:r>
            <a:r>
              <a:rPr lang="en-US" altLang="ko-KR" sz="1200" dirty="0"/>
              <a:t> 10 - </a:t>
            </a:r>
            <a:r>
              <a:rPr lang="en-US" altLang="ko-KR" sz="1200" dirty="0" err="1"/>
              <a:t>VLAN</a:t>
            </a:r>
            <a:r>
              <a:rPr lang="en-US" altLang="ko-KR" sz="1200" dirty="0"/>
              <a:t> 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3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1907702" y="971429"/>
            <a:ext cx="1311458" cy="4521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B</a:t>
            </a:r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907702" y="580725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Src</a:t>
            </a:r>
            <a:r>
              <a:rPr lang="en-US" altLang="ko-KR" sz="1000" dirty="0"/>
              <a:t> IP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IP : A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8188"/>
            <a:ext cx="8229600" cy="857250"/>
          </a:xfrm>
        </p:spPr>
        <p:txBody>
          <a:bodyPr/>
          <a:lstStyle/>
          <a:p>
            <a:r>
              <a:rPr lang="en-US" altLang="ko-KR" dirty="0" err="1"/>
              <a:t>VXLAN</a:t>
            </a:r>
            <a:r>
              <a:rPr lang="en-US" altLang="ko-KR" dirty="0"/>
              <a:t> Unicast</a:t>
            </a:r>
            <a:endParaRPr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3363178" y="2156355"/>
            <a:ext cx="1800200" cy="10364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Multicast</a:t>
            </a:r>
          </a:p>
          <a:p>
            <a:pPr algn="ctr"/>
            <a:r>
              <a:rPr lang="en-US" altLang="ko-KR" sz="1600" dirty="0"/>
              <a:t>239.1.1.1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81248" y="2841908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VTEP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07394" y="2841908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VTEP</a:t>
            </a:r>
            <a:r>
              <a:rPr lang="en-US" altLang="ko-KR" sz="1400" dirty="0"/>
              <a:t> 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92980" y="149410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VTEP</a:t>
            </a:r>
            <a:r>
              <a:rPr lang="en-US" altLang="ko-KR" sz="1400" dirty="0"/>
              <a:t> 3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81248" y="3222292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1</a:t>
            </a:r>
          </a:p>
          <a:p>
            <a:pPr algn="ctr"/>
            <a:r>
              <a:rPr lang="en-US" altLang="ko-KR" sz="1200" dirty="0"/>
              <a:t>MAC : 1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07394" y="3222292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2</a:t>
            </a:r>
          </a:p>
          <a:p>
            <a:pPr algn="ctr"/>
            <a:r>
              <a:rPr lang="en-US" altLang="ko-KR" sz="1200" dirty="0"/>
              <a:t>MAC : 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87314" y="1495987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3</a:t>
            </a:r>
          </a:p>
          <a:p>
            <a:pPr algn="ctr"/>
            <a:r>
              <a:rPr lang="en-US" altLang="ko-KR" sz="1200" dirty="0"/>
              <a:t>MAC : 3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9080" y="2841907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Machine A</a:t>
            </a:r>
            <a:endParaRPr lang="ko-KR" altLang="en-US" sz="1400" dirty="0"/>
          </a:p>
        </p:txBody>
      </p:sp>
      <p:cxnSp>
        <p:nvCxnSpPr>
          <p:cNvPr id="20" name="직선 연결선 19"/>
          <p:cNvCxnSpPr>
            <a:stCxn id="11" idx="1"/>
            <a:endCxn id="10" idx="3"/>
          </p:cNvCxnSpPr>
          <p:nvPr/>
        </p:nvCxnSpPr>
        <p:spPr>
          <a:xfrm flipH="1">
            <a:off x="3147154" y="3029020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6805784" y="2841907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Machine 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92980" y="86021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Machine C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4868" y="3222292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A</a:t>
            </a:r>
          </a:p>
          <a:p>
            <a:pPr algn="ctr"/>
            <a:r>
              <a:rPr lang="en-US" altLang="ko-KR" sz="1200" dirty="0"/>
              <a:t>MAC : A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05784" y="3222292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B</a:t>
            </a:r>
          </a:p>
          <a:p>
            <a:pPr algn="ctr"/>
            <a:r>
              <a:rPr lang="en-US" altLang="ko-KR" sz="1200" dirty="0"/>
              <a:t>MAC : B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87314" y="86021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 : C</a:t>
            </a:r>
          </a:p>
          <a:p>
            <a:pPr algn="ctr"/>
            <a:r>
              <a:rPr lang="en-US" altLang="ko-KR" sz="1200" dirty="0"/>
              <a:t>MAC : C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7504" y="2280286"/>
            <a:ext cx="1311458" cy="4521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B</a:t>
            </a:r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09240" y="1423561"/>
            <a:ext cx="130992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VXLAN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VNI</a:t>
            </a:r>
            <a:r>
              <a:rPr lang="en-US" altLang="ko-KR" sz="1000" dirty="0"/>
              <a:t> : 10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09238" y="1702062"/>
            <a:ext cx="1309926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UDP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909238" y="1980563"/>
            <a:ext cx="1309926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Outer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IP : 1</a:t>
            </a:r>
          </a:p>
          <a:p>
            <a:r>
              <a:rPr lang="en-US" altLang="ko-KR" sz="1000" dirty="0"/>
              <a:t>Outer </a:t>
            </a:r>
            <a:r>
              <a:rPr lang="en-US" altLang="ko-KR" sz="1000" dirty="0" err="1"/>
              <a:t>Dst</a:t>
            </a:r>
            <a:r>
              <a:rPr lang="en-US" altLang="ko-KR" sz="1000" dirty="0"/>
              <a:t> IP : 2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909239" y="2341715"/>
            <a:ext cx="1309924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Outer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MAC : 1</a:t>
            </a:r>
          </a:p>
          <a:p>
            <a:r>
              <a:rPr lang="en-US" altLang="ko-KR" sz="1000" dirty="0"/>
              <a:t>Outer </a:t>
            </a:r>
            <a:r>
              <a:rPr lang="en-US" altLang="ko-KR" sz="1000" dirty="0" err="1"/>
              <a:t>Dst</a:t>
            </a:r>
            <a:r>
              <a:rPr lang="en-US" altLang="ko-KR" sz="1000" dirty="0"/>
              <a:t> MAC : 2 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85350"/>
              </p:ext>
            </p:extLst>
          </p:nvPr>
        </p:nvGraphicFramePr>
        <p:xfrm>
          <a:off x="1945107" y="3675391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58732"/>
              </p:ext>
            </p:extLst>
          </p:nvPr>
        </p:nvGraphicFramePr>
        <p:xfrm>
          <a:off x="5257129" y="3675391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46197"/>
              </p:ext>
            </p:extLst>
          </p:nvPr>
        </p:nvGraphicFramePr>
        <p:xfrm>
          <a:off x="5553127" y="1441671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>
            <a:stCxn id="16" idx="3"/>
            <a:endCxn id="10" idx="1"/>
          </p:cNvCxnSpPr>
          <p:nvPr/>
        </p:nvCxnSpPr>
        <p:spPr>
          <a:xfrm>
            <a:off x="1634986" y="3029019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7" idx="2"/>
          </p:cNvCxnSpPr>
          <p:nvPr/>
        </p:nvCxnSpPr>
        <p:spPr>
          <a:xfrm>
            <a:off x="763233" y="2732418"/>
            <a:ext cx="1044884" cy="296602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7" idx="3"/>
          </p:cNvCxnSpPr>
          <p:nvPr/>
        </p:nvCxnSpPr>
        <p:spPr>
          <a:xfrm>
            <a:off x="3219164" y="1841313"/>
            <a:ext cx="442379" cy="118770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" idx="3"/>
            <a:endCxn id="31" idx="1"/>
          </p:cNvCxnSpPr>
          <p:nvPr/>
        </p:nvCxnSpPr>
        <p:spPr>
          <a:xfrm flipV="1">
            <a:off x="6473300" y="3029019"/>
            <a:ext cx="33248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6630363" y="2341715"/>
            <a:ext cx="317901" cy="68730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107504" y="1889582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Src</a:t>
            </a:r>
            <a:r>
              <a:rPr lang="en-US" altLang="ko-KR" sz="1000" dirty="0"/>
              <a:t> IP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IP </a:t>
            </a:r>
            <a:r>
              <a:rPr lang="en-US" altLang="ko-KR" sz="1000"/>
              <a:t>: B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1058922" y="18482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5" name="타원 84"/>
          <p:cNvSpPr/>
          <p:nvPr/>
        </p:nvSpPr>
        <p:spPr>
          <a:xfrm>
            <a:off x="2857584" y="55552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950250" y="2077617"/>
            <a:ext cx="1311458" cy="4521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Src</a:t>
            </a:r>
            <a:r>
              <a:rPr lang="en-US" altLang="ko-KR" sz="1000" dirty="0"/>
              <a:t> MAC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MAC : B</a:t>
            </a:r>
          </a:p>
          <a:p>
            <a:r>
              <a:rPr lang="en-US" altLang="ko-KR" sz="1000" dirty="0" err="1"/>
              <a:t>VLAN</a:t>
            </a:r>
            <a:r>
              <a:rPr lang="en-US" altLang="ko-KR" sz="1000" dirty="0"/>
              <a:t> ID : 1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950250" y="1686913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Src</a:t>
            </a:r>
            <a:r>
              <a:rPr lang="en-US" altLang="ko-KR" sz="1000" dirty="0"/>
              <a:t> IP : A</a:t>
            </a:r>
          </a:p>
          <a:p>
            <a:r>
              <a:rPr lang="en-US" altLang="ko-KR" sz="1000" dirty="0" err="1"/>
              <a:t>Dst</a:t>
            </a:r>
            <a:r>
              <a:rPr lang="en-US" altLang="ko-KR" sz="1000" dirty="0"/>
              <a:t> IP </a:t>
            </a:r>
            <a:r>
              <a:rPr lang="en-US" altLang="ko-KR" sz="1000"/>
              <a:t>: B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7899682" y="163221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804248" y="3723878"/>
            <a:ext cx="2218470" cy="64807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All </a:t>
            </a:r>
            <a:r>
              <a:rPr lang="en-US" altLang="ko-KR" sz="1200" b="1" dirty="0" err="1"/>
              <a:t>VTEP</a:t>
            </a:r>
            <a:r>
              <a:rPr lang="en-US" altLang="ko-KR" sz="1200" b="1" dirty="0"/>
              <a:t> Setting</a:t>
            </a:r>
          </a:p>
          <a:p>
            <a:pPr algn="ctr"/>
            <a:r>
              <a:rPr lang="en-US" altLang="ko-KR" sz="1200" dirty="0" err="1"/>
              <a:t>VNI</a:t>
            </a:r>
            <a:r>
              <a:rPr lang="en-US" altLang="ko-KR" sz="1200" dirty="0"/>
              <a:t> 10 - Multicast 239.1.1.1</a:t>
            </a:r>
          </a:p>
          <a:p>
            <a:pPr algn="ctr"/>
            <a:r>
              <a:rPr lang="en-US" altLang="ko-KR" sz="1200" dirty="0" err="1"/>
              <a:t>VNI</a:t>
            </a:r>
            <a:r>
              <a:rPr lang="en-US" altLang="ko-KR" sz="1200" dirty="0"/>
              <a:t> 10 - </a:t>
            </a:r>
            <a:r>
              <a:rPr lang="en-US" altLang="ko-KR" sz="1200" dirty="0" err="1"/>
              <a:t>VLAN</a:t>
            </a:r>
            <a:r>
              <a:rPr lang="en-US" altLang="ko-KR" sz="1200" dirty="0"/>
              <a:t> 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357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32418</TotalTime>
  <Words>533</Words>
  <Application>Microsoft Office PowerPoint</Application>
  <PresentationFormat>화면 슬라이드 쇼(16:9)</PresentationFormat>
  <Paragraphs>201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Overlay Network</vt:lpstr>
      <vt:lpstr>VXLAN Overview</vt:lpstr>
      <vt:lpstr>VXLAN Packet</vt:lpstr>
      <vt:lpstr>VXLAN Address Learning</vt:lpstr>
      <vt:lpstr>VXLAN Unicast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4807</cp:revision>
  <dcterms:created xsi:type="dcterms:W3CDTF">2006-10-05T04:04:58Z</dcterms:created>
  <dcterms:modified xsi:type="dcterms:W3CDTF">2019-01-15T16:09:00Z</dcterms:modified>
</cp:coreProperties>
</file>