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67" r:id="rId2"/>
    <p:sldId id="362" r:id="rId3"/>
    <p:sldId id="374" r:id="rId4"/>
    <p:sldId id="373" r:id="rId5"/>
    <p:sldId id="372" r:id="rId6"/>
    <p:sldId id="371" r:id="rId7"/>
    <p:sldId id="370" r:id="rId8"/>
    <p:sldId id="369" r:id="rId9"/>
    <p:sldId id="368" r:id="rId1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57" autoAdjust="0"/>
    <p:restoredTop sz="81275" autoAdjust="0"/>
  </p:normalViewPr>
  <p:slideViewPr>
    <p:cSldViewPr>
      <p:cViewPr>
        <p:scale>
          <a:sx n="200" d="100"/>
          <a:sy n="200" d="100"/>
        </p:scale>
        <p:origin x="448" y="1760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2025. 4. 5.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2025. 4. 5.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2025. 4. 5.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2025. 4. 5.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2025. 4. 5.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2025. 4. 5.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2025. 4. 5.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2025. 4. 5.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2025. 4. 5.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2025. 4. 5.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2025. 4. 5.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2025. 4. 5.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2025. 4. 5.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둥근 모서리 6">
            <a:extLst>
              <a:ext uri="{FF2B5EF4-FFF2-40B4-BE49-F238E27FC236}">
                <a16:creationId xmlns:a16="http://schemas.microsoft.com/office/drawing/2014/main" id="{0B0B7CCF-36D0-7C45-85AC-638E5126AFDD}"/>
              </a:ext>
            </a:extLst>
          </p:cNvPr>
          <p:cNvSpPr/>
          <p:nvPr/>
        </p:nvSpPr>
        <p:spPr>
          <a:xfrm>
            <a:off x="1030801" y="3380252"/>
            <a:ext cx="2870632" cy="418472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Dagster</a:t>
            </a:r>
          </a:p>
          <a:p>
            <a:r>
              <a:rPr lang="en-US" altLang="ko-KR" sz="1000"/>
              <a:t>Web Server</a:t>
            </a:r>
            <a:endParaRPr lang="ko-KR" altLang="en-US" sz="1000"/>
          </a:p>
        </p:txBody>
      </p:sp>
      <p:sp>
        <p:nvSpPr>
          <p:cNvPr id="25" name="사각형: 둥근 모서리 6">
            <a:extLst>
              <a:ext uri="{FF2B5EF4-FFF2-40B4-BE49-F238E27FC236}">
                <a16:creationId xmlns:a16="http://schemas.microsoft.com/office/drawing/2014/main" id="{68B8F501-AFF7-9549-A1A4-41960415BC7E}"/>
              </a:ext>
            </a:extLst>
          </p:cNvPr>
          <p:cNvSpPr/>
          <p:nvPr/>
        </p:nvSpPr>
        <p:spPr>
          <a:xfrm>
            <a:off x="1031996" y="3975892"/>
            <a:ext cx="2869438" cy="42471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Dagster</a:t>
            </a:r>
          </a:p>
          <a:p>
            <a:r>
              <a:rPr lang="en-US" altLang="ko-KR" sz="1000"/>
              <a:t>Daemon</a:t>
            </a:r>
            <a:endParaRPr lang="ko-KR" altLang="en-US" sz="1000"/>
          </a:p>
        </p:txBody>
      </p:sp>
      <p:sp>
        <p:nvSpPr>
          <p:cNvPr id="26" name="사각형: 둥근 모서리 6">
            <a:extLst>
              <a:ext uri="{FF2B5EF4-FFF2-40B4-BE49-F238E27FC236}">
                <a16:creationId xmlns:a16="http://schemas.microsoft.com/office/drawing/2014/main" id="{493D8049-3302-1147-8789-193B4BFC7467}"/>
              </a:ext>
            </a:extLst>
          </p:cNvPr>
          <p:cNvSpPr/>
          <p:nvPr/>
        </p:nvSpPr>
        <p:spPr>
          <a:xfrm>
            <a:off x="245905" y="135072"/>
            <a:ext cx="4883178" cy="2503086"/>
          </a:xfrm>
          <a:prstGeom prst="roundRect">
            <a:avLst>
              <a:gd name="adj" fmla="val 4081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000"/>
              <a:t>Code Location </a:t>
            </a:r>
          </a:p>
          <a:p>
            <a:r>
              <a:rPr lang="en-US" altLang="ko-KR" sz="1000"/>
              <a:t>(Definition)</a:t>
            </a:r>
            <a:endParaRPr lang="ko-KR" altLang="en-US" sz="1000"/>
          </a:p>
        </p:txBody>
      </p:sp>
      <p:cxnSp>
        <p:nvCxnSpPr>
          <p:cNvPr id="27" name="직선 연결선 5">
            <a:extLst>
              <a:ext uri="{FF2B5EF4-FFF2-40B4-BE49-F238E27FC236}">
                <a16:creationId xmlns:a16="http://schemas.microsoft.com/office/drawing/2014/main" id="{38AB45B0-2D80-5B45-97A9-C55BEB446095}"/>
              </a:ext>
            </a:extLst>
          </p:cNvPr>
          <p:cNvCxnSpPr>
            <a:cxnSpLocks/>
          </p:cNvCxnSpPr>
          <p:nvPr/>
        </p:nvCxnSpPr>
        <p:spPr>
          <a:xfrm>
            <a:off x="5362594" y="75412"/>
            <a:ext cx="0" cy="498984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6">
            <a:extLst>
              <a:ext uri="{FF2B5EF4-FFF2-40B4-BE49-F238E27FC236}">
                <a16:creationId xmlns:a16="http://schemas.microsoft.com/office/drawing/2014/main" id="{6556886E-C02B-7F46-BAEF-CEF1AA6C2419}"/>
              </a:ext>
            </a:extLst>
          </p:cNvPr>
          <p:cNvSpPr/>
          <p:nvPr/>
        </p:nvSpPr>
        <p:spPr>
          <a:xfrm>
            <a:off x="2854003" y="2780112"/>
            <a:ext cx="1726862" cy="398902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Database</a:t>
            </a:r>
          </a:p>
          <a:p>
            <a:pPr algn="ctr"/>
            <a:r>
              <a:rPr lang="en-US" altLang="ko-KR" sz="1000"/>
              <a:t>(PostgreSQL, MySQL…)</a:t>
            </a:r>
          </a:p>
        </p:txBody>
      </p:sp>
      <p:sp>
        <p:nvSpPr>
          <p:cNvPr id="33" name="사각형: 둥근 모서리 6">
            <a:extLst>
              <a:ext uri="{FF2B5EF4-FFF2-40B4-BE49-F238E27FC236}">
                <a16:creationId xmlns:a16="http://schemas.microsoft.com/office/drawing/2014/main" id="{BEB1026F-BAFC-3E4A-A6CA-90722433706D}"/>
              </a:ext>
            </a:extLst>
          </p:cNvPr>
          <p:cNvSpPr/>
          <p:nvPr/>
        </p:nvSpPr>
        <p:spPr>
          <a:xfrm>
            <a:off x="1414640" y="1526622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sp>
        <p:nvSpPr>
          <p:cNvPr id="46" name="사각형: 둥근 모서리 6">
            <a:extLst>
              <a:ext uri="{FF2B5EF4-FFF2-40B4-BE49-F238E27FC236}">
                <a16:creationId xmlns:a16="http://schemas.microsoft.com/office/drawing/2014/main" id="{C7B96DAF-F2BD-3D43-BAC1-E5B28F62FF6B}"/>
              </a:ext>
            </a:extLst>
          </p:cNvPr>
          <p:cNvSpPr/>
          <p:nvPr/>
        </p:nvSpPr>
        <p:spPr>
          <a:xfrm>
            <a:off x="2005081" y="1526622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F63CC19F-0958-B340-AFF2-467E76CC2989}"/>
              </a:ext>
            </a:extLst>
          </p:cNvPr>
          <p:cNvCxnSpPr>
            <a:cxnSpLocks/>
            <a:stCxn id="83" idx="2"/>
            <a:endCxn id="77" idx="2"/>
          </p:cNvCxnSpPr>
          <p:nvPr/>
        </p:nvCxnSpPr>
        <p:spPr>
          <a:xfrm rot="5400000" flipH="1">
            <a:off x="2723602" y="1664308"/>
            <a:ext cx="10904" cy="1514407"/>
          </a:xfrm>
          <a:prstGeom prst="bentConnector3">
            <a:avLst>
              <a:gd name="adj1" fmla="val -1013973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6">
            <a:extLst>
              <a:ext uri="{FF2B5EF4-FFF2-40B4-BE49-F238E27FC236}">
                <a16:creationId xmlns:a16="http://schemas.microsoft.com/office/drawing/2014/main" id="{7EF7AA4B-304D-C343-97DE-C9619A276DEA}"/>
              </a:ext>
            </a:extLst>
          </p:cNvPr>
          <p:cNvSpPr/>
          <p:nvPr/>
        </p:nvSpPr>
        <p:spPr>
          <a:xfrm>
            <a:off x="2448190" y="193337"/>
            <a:ext cx="1237304" cy="961109"/>
          </a:xfrm>
          <a:prstGeom prst="roundRect">
            <a:avLst>
              <a:gd name="adj" fmla="val 9152"/>
            </a:avLst>
          </a:prstGeom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43" name="사각형: 둥근 모서리 6">
            <a:extLst>
              <a:ext uri="{FF2B5EF4-FFF2-40B4-BE49-F238E27FC236}">
                <a16:creationId xmlns:a16="http://schemas.microsoft.com/office/drawing/2014/main" id="{51B6F20E-574F-8B41-98FB-A6BF15EFB67A}"/>
              </a:ext>
            </a:extLst>
          </p:cNvPr>
          <p:cNvSpPr/>
          <p:nvPr/>
        </p:nvSpPr>
        <p:spPr>
          <a:xfrm>
            <a:off x="2505792" y="25054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44" name="사각형: 둥근 모서리 6">
            <a:extLst>
              <a:ext uri="{FF2B5EF4-FFF2-40B4-BE49-F238E27FC236}">
                <a16:creationId xmlns:a16="http://schemas.microsoft.com/office/drawing/2014/main" id="{7B834A6A-E543-4445-BBFF-F595FA001FBF}"/>
              </a:ext>
            </a:extLst>
          </p:cNvPr>
          <p:cNvSpPr/>
          <p:nvPr/>
        </p:nvSpPr>
        <p:spPr>
          <a:xfrm>
            <a:off x="3096233" y="25054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45" name="사각형: 둥근 모서리 6">
            <a:extLst>
              <a:ext uri="{FF2B5EF4-FFF2-40B4-BE49-F238E27FC236}">
                <a16:creationId xmlns:a16="http://schemas.microsoft.com/office/drawing/2014/main" id="{8570F360-4349-3145-A99F-4C6508E7F217}"/>
              </a:ext>
            </a:extLst>
          </p:cNvPr>
          <p:cNvSpPr/>
          <p:nvPr/>
        </p:nvSpPr>
        <p:spPr>
          <a:xfrm>
            <a:off x="3877487" y="25054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53" name="사각형: 둥근 모서리 6">
            <a:extLst>
              <a:ext uri="{FF2B5EF4-FFF2-40B4-BE49-F238E27FC236}">
                <a16:creationId xmlns:a16="http://schemas.microsoft.com/office/drawing/2014/main" id="{78C473EE-4D07-6A4C-A378-97357BDEDD50}"/>
              </a:ext>
            </a:extLst>
          </p:cNvPr>
          <p:cNvSpPr/>
          <p:nvPr/>
        </p:nvSpPr>
        <p:spPr>
          <a:xfrm>
            <a:off x="4467928" y="25054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2" name="사각형: 둥근 모서리 6">
            <a:extLst>
              <a:ext uri="{FF2B5EF4-FFF2-40B4-BE49-F238E27FC236}">
                <a16:creationId xmlns:a16="http://schemas.microsoft.com/office/drawing/2014/main" id="{5D3DF8CD-8C48-7B41-8EEE-8A5412D4C01D}"/>
              </a:ext>
            </a:extLst>
          </p:cNvPr>
          <p:cNvSpPr/>
          <p:nvPr/>
        </p:nvSpPr>
        <p:spPr>
          <a:xfrm>
            <a:off x="1434761" y="250541"/>
            <a:ext cx="781253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63" name="사각형: 둥근 모서리 6">
            <a:extLst>
              <a:ext uri="{FF2B5EF4-FFF2-40B4-BE49-F238E27FC236}">
                <a16:creationId xmlns:a16="http://schemas.microsoft.com/office/drawing/2014/main" id="{582A5595-839F-9143-B162-3864214EC696}"/>
              </a:ext>
            </a:extLst>
          </p:cNvPr>
          <p:cNvSpPr/>
          <p:nvPr/>
        </p:nvSpPr>
        <p:spPr>
          <a:xfrm>
            <a:off x="2505792" y="701369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65" name="사각형: 둥근 모서리 6">
            <a:extLst>
              <a:ext uri="{FF2B5EF4-FFF2-40B4-BE49-F238E27FC236}">
                <a16:creationId xmlns:a16="http://schemas.microsoft.com/office/drawing/2014/main" id="{A6CD7BA3-C579-D946-A595-752F44C063CF}"/>
              </a:ext>
            </a:extLst>
          </p:cNvPr>
          <p:cNvSpPr/>
          <p:nvPr/>
        </p:nvSpPr>
        <p:spPr>
          <a:xfrm>
            <a:off x="3096233" y="701369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66" name="사각형: 둥근 모서리 6">
            <a:extLst>
              <a:ext uri="{FF2B5EF4-FFF2-40B4-BE49-F238E27FC236}">
                <a16:creationId xmlns:a16="http://schemas.microsoft.com/office/drawing/2014/main" id="{40B0C085-AF93-5E4D-9A61-1826C8680C42}"/>
              </a:ext>
            </a:extLst>
          </p:cNvPr>
          <p:cNvSpPr/>
          <p:nvPr/>
        </p:nvSpPr>
        <p:spPr>
          <a:xfrm>
            <a:off x="3877487" y="701369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8" name="사각형: 둥근 모서리 6">
            <a:extLst>
              <a:ext uri="{FF2B5EF4-FFF2-40B4-BE49-F238E27FC236}">
                <a16:creationId xmlns:a16="http://schemas.microsoft.com/office/drawing/2014/main" id="{F961B1E3-C85A-4E44-88C0-C036D8AE60EA}"/>
              </a:ext>
            </a:extLst>
          </p:cNvPr>
          <p:cNvSpPr/>
          <p:nvPr/>
        </p:nvSpPr>
        <p:spPr>
          <a:xfrm>
            <a:off x="4467928" y="701369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9" name="사각형: 둥근 모서리 6">
            <a:extLst>
              <a:ext uri="{FF2B5EF4-FFF2-40B4-BE49-F238E27FC236}">
                <a16:creationId xmlns:a16="http://schemas.microsoft.com/office/drawing/2014/main" id="{5BED1B01-BF44-204D-A0AE-038DD0FA010C}"/>
              </a:ext>
            </a:extLst>
          </p:cNvPr>
          <p:cNvSpPr/>
          <p:nvPr/>
        </p:nvSpPr>
        <p:spPr>
          <a:xfrm>
            <a:off x="1434761" y="701368"/>
            <a:ext cx="781253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71" name="사각형: 둥근 모서리 6">
            <a:extLst>
              <a:ext uri="{FF2B5EF4-FFF2-40B4-BE49-F238E27FC236}">
                <a16:creationId xmlns:a16="http://schemas.microsoft.com/office/drawing/2014/main" id="{D0715AF7-0C31-6345-B53F-EFBBC0274FF7}"/>
              </a:ext>
            </a:extLst>
          </p:cNvPr>
          <p:cNvSpPr/>
          <p:nvPr/>
        </p:nvSpPr>
        <p:spPr>
          <a:xfrm>
            <a:off x="3822307" y="193336"/>
            <a:ext cx="1237304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2" name="사각형: 둥근 모서리 6">
            <a:extLst>
              <a:ext uri="{FF2B5EF4-FFF2-40B4-BE49-F238E27FC236}">
                <a16:creationId xmlns:a16="http://schemas.microsoft.com/office/drawing/2014/main" id="{64DEADB4-5408-D54A-B565-D4A3C31A2D6B}"/>
              </a:ext>
            </a:extLst>
          </p:cNvPr>
          <p:cNvSpPr/>
          <p:nvPr/>
        </p:nvSpPr>
        <p:spPr>
          <a:xfrm>
            <a:off x="1350935" y="193336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7" name="사각형: 둥근 모서리 6">
            <a:extLst>
              <a:ext uri="{FF2B5EF4-FFF2-40B4-BE49-F238E27FC236}">
                <a16:creationId xmlns:a16="http://schemas.microsoft.com/office/drawing/2014/main" id="{076EE635-3170-E345-B1C8-81CDE1BD77FF}"/>
              </a:ext>
            </a:extLst>
          </p:cNvPr>
          <p:cNvSpPr/>
          <p:nvPr/>
        </p:nvSpPr>
        <p:spPr>
          <a:xfrm>
            <a:off x="1353198" y="1465853"/>
            <a:ext cx="1237304" cy="950206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8" name="사각형: 둥근 모서리 6">
            <a:extLst>
              <a:ext uri="{FF2B5EF4-FFF2-40B4-BE49-F238E27FC236}">
                <a16:creationId xmlns:a16="http://schemas.microsoft.com/office/drawing/2014/main" id="{090B83BB-B4DA-B14D-B8C5-2617635039D4}"/>
              </a:ext>
            </a:extLst>
          </p:cNvPr>
          <p:cNvSpPr/>
          <p:nvPr/>
        </p:nvSpPr>
        <p:spPr>
          <a:xfrm>
            <a:off x="4206314" y="1529647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Sensor</a:t>
            </a:r>
            <a:endParaRPr lang="ko-KR" altLang="en-US" sz="1000"/>
          </a:p>
        </p:txBody>
      </p:sp>
      <p:sp>
        <p:nvSpPr>
          <p:cNvPr id="79" name="사각형: 둥근 모서리 6">
            <a:extLst>
              <a:ext uri="{FF2B5EF4-FFF2-40B4-BE49-F238E27FC236}">
                <a16:creationId xmlns:a16="http://schemas.microsoft.com/office/drawing/2014/main" id="{F2EEB554-E8AE-C445-85BA-955AF75D1154}"/>
              </a:ext>
            </a:extLst>
          </p:cNvPr>
          <p:cNvSpPr/>
          <p:nvPr/>
        </p:nvSpPr>
        <p:spPr>
          <a:xfrm>
            <a:off x="4206314" y="1983280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Sensor</a:t>
            </a:r>
            <a:endParaRPr lang="ko-KR" altLang="en-US" sz="1000"/>
          </a:p>
        </p:txBody>
      </p:sp>
      <p:sp>
        <p:nvSpPr>
          <p:cNvPr id="80" name="사각형: 둥근 모서리 6">
            <a:extLst>
              <a:ext uri="{FF2B5EF4-FFF2-40B4-BE49-F238E27FC236}">
                <a16:creationId xmlns:a16="http://schemas.microsoft.com/office/drawing/2014/main" id="{D8C595C5-080D-C240-A7C9-584DDF65EB13}"/>
              </a:ext>
            </a:extLst>
          </p:cNvPr>
          <p:cNvSpPr/>
          <p:nvPr/>
        </p:nvSpPr>
        <p:spPr>
          <a:xfrm>
            <a:off x="4105271" y="1465854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1" name="사각형: 둥근 모서리 6">
            <a:extLst>
              <a:ext uri="{FF2B5EF4-FFF2-40B4-BE49-F238E27FC236}">
                <a16:creationId xmlns:a16="http://schemas.microsoft.com/office/drawing/2014/main" id="{EC2E1AB8-0F4C-5540-93F3-808BE8B8FC76}"/>
              </a:ext>
            </a:extLst>
          </p:cNvPr>
          <p:cNvSpPr/>
          <p:nvPr/>
        </p:nvSpPr>
        <p:spPr>
          <a:xfrm>
            <a:off x="3110130" y="1529647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Schedule</a:t>
            </a:r>
            <a:endParaRPr lang="ko-KR" altLang="en-US" sz="1000"/>
          </a:p>
        </p:txBody>
      </p:sp>
      <p:sp>
        <p:nvSpPr>
          <p:cNvPr id="82" name="사각형: 둥근 모서리 6">
            <a:extLst>
              <a:ext uri="{FF2B5EF4-FFF2-40B4-BE49-F238E27FC236}">
                <a16:creationId xmlns:a16="http://schemas.microsoft.com/office/drawing/2014/main" id="{A1B9BFD0-CDC5-1740-AF6A-E52BA45FFEAF}"/>
              </a:ext>
            </a:extLst>
          </p:cNvPr>
          <p:cNvSpPr/>
          <p:nvPr/>
        </p:nvSpPr>
        <p:spPr>
          <a:xfrm>
            <a:off x="3110130" y="1983280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Schedule</a:t>
            </a:r>
            <a:endParaRPr lang="ko-KR" altLang="en-US" sz="1000"/>
          </a:p>
        </p:txBody>
      </p:sp>
      <p:sp>
        <p:nvSpPr>
          <p:cNvPr id="83" name="사각형: 둥근 모서리 6">
            <a:extLst>
              <a:ext uri="{FF2B5EF4-FFF2-40B4-BE49-F238E27FC236}">
                <a16:creationId xmlns:a16="http://schemas.microsoft.com/office/drawing/2014/main" id="{D297EF96-76EF-EB4A-BF14-3D157EF37F5A}"/>
              </a:ext>
            </a:extLst>
          </p:cNvPr>
          <p:cNvSpPr/>
          <p:nvPr/>
        </p:nvSpPr>
        <p:spPr>
          <a:xfrm>
            <a:off x="3009087" y="1465854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EAAA8515-9CAB-A94D-BE66-7B04A5C93B1A}"/>
              </a:ext>
            </a:extLst>
          </p:cNvPr>
          <p:cNvCxnSpPr>
            <a:cxnSpLocks/>
            <a:stCxn id="80" idx="2"/>
            <a:endCxn id="77" idx="2"/>
          </p:cNvCxnSpPr>
          <p:nvPr/>
        </p:nvCxnSpPr>
        <p:spPr>
          <a:xfrm rot="5400000" flipH="1">
            <a:off x="3271694" y="1116216"/>
            <a:ext cx="10904" cy="2610591"/>
          </a:xfrm>
          <a:prstGeom prst="bentConnector3">
            <a:avLst>
              <a:gd name="adj1" fmla="val -101399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236D81F3-4348-B145-A968-9E6D333BCB3A}"/>
              </a:ext>
            </a:extLst>
          </p:cNvPr>
          <p:cNvCxnSpPr>
            <a:cxnSpLocks/>
            <a:stCxn id="77" idx="0"/>
            <a:endCxn id="71" idx="2"/>
          </p:cNvCxnSpPr>
          <p:nvPr/>
        </p:nvCxnSpPr>
        <p:spPr>
          <a:xfrm rot="5400000" flipH="1" flipV="1">
            <a:off x="3050700" y="75595"/>
            <a:ext cx="311408" cy="246910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BB952855-A989-D24D-8EC1-49B2A630283A}"/>
              </a:ext>
            </a:extLst>
          </p:cNvPr>
          <p:cNvCxnSpPr>
            <a:cxnSpLocks/>
            <a:stCxn id="77" idx="0"/>
            <a:endCxn id="70" idx="2"/>
          </p:cNvCxnSpPr>
          <p:nvPr/>
        </p:nvCxnSpPr>
        <p:spPr>
          <a:xfrm rot="5400000" flipH="1" flipV="1">
            <a:off x="2363643" y="762654"/>
            <a:ext cx="311407" cy="109499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55313FB-49C9-444A-A0A9-5185344C0585}"/>
              </a:ext>
            </a:extLst>
          </p:cNvPr>
          <p:cNvCxnSpPr>
            <a:cxnSpLocks/>
            <a:stCxn id="196" idx="3"/>
            <a:endCxn id="197" idx="1"/>
          </p:cNvCxnSpPr>
          <p:nvPr/>
        </p:nvCxnSpPr>
        <p:spPr>
          <a:xfrm>
            <a:off x="6131651" y="748315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사각형: 둥근 모서리 6">
            <a:extLst>
              <a:ext uri="{FF2B5EF4-FFF2-40B4-BE49-F238E27FC236}">
                <a16:creationId xmlns:a16="http://schemas.microsoft.com/office/drawing/2014/main" id="{48A26676-7116-2342-B6B3-C5358FA690EB}"/>
              </a:ext>
            </a:extLst>
          </p:cNvPr>
          <p:cNvSpPr/>
          <p:nvPr/>
        </p:nvSpPr>
        <p:spPr>
          <a:xfrm>
            <a:off x="5488014" y="417978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Workflow</a:t>
            </a:r>
            <a:r>
              <a:rPr lang="ko-KR" altLang="en-US" sz="1000"/>
              <a:t> </a:t>
            </a:r>
            <a:r>
              <a:rPr lang="en-US" altLang="ko-KR" sz="1000"/>
              <a:t>(Job)</a:t>
            </a:r>
            <a:endParaRPr lang="ko-KR" altLang="en-US" sz="1000"/>
          </a:p>
        </p:txBody>
      </p:sp>
      <p:sp>
        <p:nvSpPr>
          <p:cNvPr id="173" name="사각형: 둥근 모서리 6">
            <a:extLst>
              <a:ext uri="{FF2B5EF4-FFF2-40B4-BE49-F238E27FC236}">
                <a16:creationId xmlns:a16="http://schemas.microsoft.com/office/drawing/2014/main" id="{FF6198BC-C355-2F44-A2FE-5E004A0864A0}"/>
              </a:ext>
            </a:extLst>
          </p:cNvPr>
          <p:cNvSpPr/>
          <p:nvPr/>
        </p:nvSpPr>
        <p:spPr>
          <a:xfrm>
            <a:off x="5493593" y="2921064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Workflow (Job)</a:t>
            </a:r>
            <a:endParaRPr lang="ko-KR" altLang="en-US" sz="1000"/>
          </a:p>
        </p:txBody>
      </p:sp>
      <p:sp>
        <p:nvSpPr>
          <p:cNvPr id="190" name="사각형: 둥근 모서리 6">
            <a:extLst>
              <a:ext uri="{FF2B5EF4-FFF2-40B4-BE49-F238E27FC236}">
                <a16:creationId xmlns:a16="http://schemas.microsoft.com/office/drawing/2014/main" id="{A0E71416-17C7-6444-B95A-80458367350F}"/>
              </a:ext>
            </a:extLst>
          </p:cNvPr>
          <p:cNvSpPr/>
          <p:nvPr/>
        </p:nvSpPr>
        <p:spPr>
          <a:xfrm>
            <a:off x="5606014" y="305878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1" name="사각형: 둥근 모서리 6">
            <a:extLst>
              <a:ext uri="{FF2B5EF4-FFF2-40B4-BE49-F238E27FC236}">
                <a16:creationId xmlns:a16="http://schemas.microsoft.com/office/drawing/2014/main" id="{260B9A96-93CA-694E-B6EF-5BB927A50DC4}"/>
              </a:ext>
            </a:extLst>
          </p:cNvPr>
          <p:cNvSpPr/>
          <p:nvPr/>
        </p:nvSpPr>
        <p:spPr>
          <a:xfrm>
            <a:off x="6282937" y="305878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2" name="사각형: 둥근 모서리 6">
            <a:extLst>
              <a:ext uri="{FF2B5EF4-FFF2-40B4-BE49-F238E27FC236}">
                <a16:creationId xmlns:a16="http://schemas.microsoft.com/office/drawing/2014/main" id="{C95371C5-8129-5745-91E3-2E5F6AB6CE45}"/>
              </a:ext>
            </a:extLst>
          </p:cNvPr>
          <p:cNvSpPr/>
          <p:nvPr/>
        </p:nvSpPr>
        <p:spPr>
          <a:xfrm>
            <a:off x="6958629" y="3061412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3" name="사각형: 둥근 모서리 6">
            <a:extLst>
              <a:ext uri="{FF2B5EF4-FFF2-40B4-BE49-F238E27FC236}">
                <a16:creationId xmlns:a16="http://schemas.microsoft.com/office/drawing/2014/main" id="{0A609595-5B12-914A-8905-4CAF09F0D89F}"/>
              </a:ext>
            </a:extLst>
          </p:cNvPr>
          <p:cNvSpPr/>
          <p:nvPr/>
        </p:nvSpPr>
        <p:spPr>
          <a:xfrm>
            <a:off x="6282937" y="361815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6" name="사각형: 둥근 모서리 6">
            <a:extLst>
              <a:ext uri="{FF2B5EF4-FFF2-40B4-BE49-F238E27FC236}">
                <a16:creationId xmlns:a16="http://schemas.microsoft.com/office/drawing/2014/main" id="{B9E9F054-E1A8-B344-96BD-2BE32E10F50C}"/>
              </a:ext>
            </a:extLst>
          </p:cNvPr>
          <p:cNvSpPr/>
          <p:nvPr/>
        </p:nvSpPr>
        <p:spPr>
          <a:xfrm>
            <a:off x="5606014" y="55837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7" name="사각형: 둥근 모서리 6">
            <a:extLst>
              <a:ext uri="{FF2B5EF4-FFF2-40B4-BE49-F238E27FC236}">
                <a16:creationId xmlns:a16="http://schemas.microsoft.com/office/drawing/2014/main" id="{6E844EC2-D131-6346-9831-B766746C67AC}"/>
              </a:ext>
            </a:extLst>
          </p:cNvPr>
          <p:cNvSpPr/>
          <p:nvPr/>
        </p:nvSpPr>
        <p:spPr>
          <a:xfrm>
            <a:off x="6282937" y="55837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8" name="사각형: 둥근 모서리 6">
            <a:extLst>
              <a:ext uri="{FF2B5EF4-FFF2-40B4-BE49-F238E27FC236}">
                <a16:creationId xmlns:a16="http://schemas.microsoft.com/office/drawing/2014/main" id="{4E120E6B-E3B8-9F4E-9C0A-17C65E4FC826}"/>
              </a:ext>
            </a:extLst>
          </p:cNvPr>
          <p:cNvSpPr/>
          <p:nvPr/>
        </p:nvSpPr>
        <p:spPr>
          <a:xfrm>
            <a:off x="6958629" y="56099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9" name="사각형: 둥근 모서리 6">
            <a:extLst>
              <a:ext uri="{FF2B5EF4-FFF2-40B4-BE49-F238E27FC236}">
                <a16:creationId xmlns:a16="http://schemas.microsoft.com/office/drawing/2014/main" id="{B1AD5BB5-4449-1440-B5F9-89ABEF6F6DC5}"/>
              </a:ext>
            </a:extLst>
          </p:cNvPr>
          <p:cNvSpPr/>
          <p:nvPr/>
        </p:nvSpPr>
        <p:spPr>
          <a:xfrm>
            <a:off x="6282937" y="111774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216" name="사각형: 둥근 모서리 6">
            <a:extLst>
              <a:ext uri="{FF2B5EF4-FFF2-40B4-BE49-F238E27FC236}">
                <a16:creationId xmlns:a16="http://schemas.microsoft.com/office/drawing/2014/main" id="{B26BBEAF-237A-114C-A18F-D2A0544AD6F3}"/>
              </a:ext>
            </a:extLst>
          </p:cNvPr>
          <p:cNvSpPr/>
          <p:nvPr/>
        </p:nvSpPr>
        <p:spPr>
          <a:xfrm>
            <a:off x="1414640" y="1978774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sp>
        <p:nvSpPr>
          <p:cNvPr id="217" name="사각형: 둥근 모서리 6">
            <a:extLst>
              <a:ext uri="{FF2B5EF4-FFF2-40B4-BE49-F238E27FC236}">
                <a16:creationId xmlns:a16="http://schemas.microsoft.com/office/drawing/2014/main" id="{797E807A-A9AA-CB4F-851C-23AE37C17338}"/>
              </a:ext>
            </a:extLst>
          </p:cNvPr>
          <p:cNvSpPr/>
          <p:nvPr/>
        </p:nvSpPr>
        <p:spPr>
          <a:xfrm>
            <a:off x="2005081" y="1978774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1977B319-D1CA-344C-B813-4F0337BDD84F}"/>
              </a:ext>
            </a:extLst>
          </p:cNvPr>
          <p:cNvCxnSpPr>
            <a:cxnSpLocks/>
            <a:stCxn id="197" idx="3"/>
            <a:endCxn id="198" idx="1"/>
          </p:cNvCxnSpPr>
          <p:nvPr/>
        </p:nvCxnSpPr>
        <p:spPr>
          <a:xfrm>
            <a:off x="6808574" y="748315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489C158E-D4B6-D242-90EA-E152877048D0}"/>
              </a:ext>
            </a:extLst>
          </p:cNvPr>
          <p:cNvCxnSpPr>
            <a:cxnSpLocks/>
            <a:stCxn id="190" idx="3"/>
            <a:endCxn id="191" idx="1"/>
          </p:cNvCxnSpPr>
          <p:nvPr/>
        </p:nvCxnSpPr>
        <p:spPr>
          <a:xfrm>
            <a:off x="6131651" y="3248733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641CC359-B3C0-1D4E-9425-17FC4AB1B3E2}"/>
              </a:ext>
            </a:extLst>
          </p:cNvPr>
          <p:cNvCxnSpPr>
            <a:cxnSpLocks/>
            <a:stCxn id="191" idx="3"/>
            <a:endCxn id="192" idx="1"/>
          </p:cNvCxnSpPr>
          <p:nvPr/>
        </p:nvCxnSpPr>
        <p:spPr>
          <a:xfrm>
            <a:off x="6808574" y="3248733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232">
            <a:extLst>
              <a:ext uri="{FF2B5EF4-FFF2-40B4-BE49-F238E27FC236}">
                <a16:creationId xmlns:a16="http://schemas.microsoft.com/office/drawing/2014/main" id="{C2B39A9C-A6DF-9441-9BB3-E7232B2C64A8}"/>
              </a:ext>
            </a:extLst>
          </p:cNvPr>
          <p:cNvCxnSpPr>
            <a:cxnSpLocks/>
            <a:stCxn id="196" idx="2"/>
            <a:endCxn id="199" idx="1"/>
          </p:cNvCxnSpPr>
          <p:nvPr/>
        </p:nvCxnSpPr>
        <p:spPr>
          <a:xfrm rot="16200000" flipH="1">
            <a:off x="5891172" y="915920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>
            <a:extLst>
              <a:ext uri="{FF2B5EF4-FFF2-40B4-BE49-F238E27FC236}">
                <a16:creationId xmlns:a16="http://schemas.microsoft.com/office/drawing/2014/main" id="{D8E396FA-49C8-EF47-AE72-CB835909F1FF}"/>
              </a:ext>
            </a:extLst>
          </p:cNvPr>
          <p:cNvCxnSpPr>
            <a:cxnSpLocks/>
            <a:stCxn id="199" idx="3"/>
            <a:endCxn id="198" idx="2"/>
          </p:cNvCxnSpPr>
          <p:nvPr/>
        </p:nvCxnSpPr>
        <p:spPr>
          <a:xfrm flipV="1">
            <a:off x="6808574" y="940883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Elbow Connector 238">
            <a:extLst>
              <a:ext uri="{FF2B5EF4-FFF2-40B4-BE49-F238E27FC236}">
                <a16:creationId xmlns:a16="http://schemas.microsoft.com/office/drawing/2014/main" id="{6DECB653-79E7-8440-8540-622F1729A1B2}"/>
              </a:ext>
            </a:extLst>
          </p:cNvPr>
          <p:cNvCxnSpPr>
            <a:cxnSpLocks/>
            <a:stCxn id="190" idx="2"/>
            <a:endCxn id="193" idx="1"/>
          </p:cNvCxnSpPr>
          <p:nvPr/>
        </p:nvCxnSpPr>
        <p:spPr>
          <a:xfrm rot="16200000" flipH="1">
            <a:off x="5891172" y="3416337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Elbow Connector 241">
            <a:extLst>
              <a:ext uri="{FF2B5EF4-FFF2-40B4-BE49-F238E27FC236}">
                <a16:creationId xmlns:a16="http://schemas.microsoft.com/office/drawing/2014/main" id="{6902DA70-A1DE-A747-BFFC-BC79B5BDBFF2}"/>
              </a:ext>
            </a:extLst>
          </p:cNvPr>
          <p:cNvCxnSpPr>
            <a:cxnSpLocks/>
            <a:stCxn id="193" idx="3"/>
            <a:endCxn id="192" idx="2"/>
          </p:cNvCxnSpPr>
          <p:nvPr/>
        </p:nvCxnSpPr>
        <p:spPr>
          <a:xfrm flipV="1">
            <a:off x="6808574" y="3441301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사각형: 둥근 모서리 6">
            <a:extLst>
              <a:ext uri="{FF2B5EF4-FFF2-40B4-BE49-F238E27FC236}">
                <a16:creationId xmlns:a16="http://schemas.microsoft.com/office/drawing/2014/main" id="{9739ECCC-E281-C344-9755-6695CD70471F}"/>
              </a:ext>
            </a:extLst>
          </p:cNvPr>
          <p:cNvSpPr/>
          <p:nvPr/>
        </p:nvSpPr>
        <p:spPr>
          <a:xfrm>
            <a:off x="6809642" y="1937551"/>
            <a:ext cx="786694" cy="33515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286" name="사각형: 둥근 모서리 6">
            <a:extLst>
              <a:ext uri="{FF2B5EF4-FFF2-40B4-BE49-F238E27FC236}">
                <a16:creationId xmlns:a16="http://schemas.microsoft.com/office/drawing/2014/main" id="{A51CCDAC-D08B-FF47-8F59-56B2B01AEC9E}"/>
              </a:ext>
            </a:extLst>
          </p:cNvPr>
          <p:cNvSpPr/>
          <p:nvPr/>
        </p:nvSpPr>
        <p:spPr>
          <a:xfrm>
            <a:off x="7831398" y="1372291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Compute</a:t>
            </a:r>
          </a:p>
          <a:p>
            <a:pPr algn="ctr"/>
            <a:r>
              <a:rPr lang="en-US" altLang="ko-KR" sz="1000"/>
              <a:t>Logs</a:t>
            </a:r>
            <a:endParaRPr lang="ko-KR" altLang="en-US" sz="1000"/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952686C8-37DE-874E-B071-60FA372494EF}"/>
              </a:ext>
            </a:extLst>
          </p:cNvPr>
          <p:cNvSpPr txBox="1"/>
          <p:nvPr/>
        </p:nvSpPr>
        <p:spPr>
          <a:xfrm>
            <a:off x="4187381" y="4786190"/>
            <a:ext cx="11777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 b="1"/>
              <a:t>Control Plane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CF6855AB-FA0C-7A46-8D58-4750F6E28273}"/>
              </a:ext>
            </a:extLst>
          </p:cNvPr>
          <p:cNvSpPr txBox="1"/>
          <p:nvPr/>
        </p:nvSpPr>
        <p:spPr>
          <a:xfrm>
            <a:off x="5359130" y="4791531"/>
            <a:ext cx="11777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 b="1"/>
              <a:t>Data Plane</a:t>
            </a:r>
          </a:p>
        </p:txBody>
      </p:sp>
      <p:cxnSp>
        <p:nvCxnSpPr>
          <p:cNvPr id="404" name="Straight Arrow Connector 403">
            <a:extLst>
              <a:ext uri="{FF2B5EF4-FFF2-40B4-BE49-F238E27FC236}">
                <a16:creationId xmlns:a16="http://schemas.microsoft.com/office/drawing/2014/main" id="{7599A455-143C-A847-8814-EE77D8F269A6}"/>
              </a:ext>
            </a:extLst>
          </p:cNvPr>
          <p:cNvCxnSpPr>
            <a:cxnSpLocks/>
            <a:endCxn id="105" idx="2"/>
          </p:cNvCxnSpPr>
          <p:nvPr/>
        </p:nvCxnSpPr>
        <p:spPr>
          <a:xfrm flipV="1">
            <a:off x="7208693" y="2736938"/>
            <a:ext cx="0" cy="17321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사각형: 둥근 모서리 6">
            <a:extLst>
              <a:ext uri="{FF2B5EF4-FFF2-40B4-BE49-F238E27FC236}">
                <a16:creationId xmlns:a16="http://schemas.microsoft.com/office/drawing/2014/main" id="{4D234D55-18D7-A14C-B049-57FB1F8EA760}"/>
              </a:ext>
            </a:extLst>
          </p:cNvPr>
          <p:cNvSpPr/>
          <p:nvPr/>
        </p:nvSpPr>
        <p:spPr>
          <a:xfrm>
            <a:off x="5498600" y="1993435"/>
            <a:ext cx="1098821" cy="685906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Manager,</a:t>
            </a:r>
            <a:br>
              <a:rPr lang="en-US" altLang="ko-KR" sz="1000"/>
            </a:br>
            <a:r>
              <a:rPr lang="en-US" altLang="ko-KR" sz="1000"/>
              <a:t>Data Store, </a:t>
            </a:r>
            <a:br>
              <a:rPr lang="en-US" altLang="ko-KR" sz="1000"/>
            </a:br>
            <a:r>
              <a:rPr lang="en-US" altLang="ko-KR" sz="1000"/>
              <a:t>BI Tools</a:t>
            </a:r>
          </a:p>
        </p:txBody>
      </p:sp>
      <p:sp>
        <p:nvSpPr>
          <p:cNvPr id="449" name="사각형: 둥근 모서리 6">
            <a:extLst>
              <a:ext uri="{FF2B5EF4-FFF2-40B4-BE49-F238E27FC236}">
                <a16:creationId xmlns:a16="http://schemas.microsoft.com/office/drawing/2014/main" id="{FD5C63F7-55AD-A04E-AA0C-45D2EF6E92D6}"/>
              </a:ext>
            </a:extLst>
          </p:cNvPr>
          <p:cNvSpPr/>
          <p:nvPr/>
        </p:nvSpPr>
        <p:spPr>
          <a:xfrm>
            <a:off x="7831398" y="2935082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Compute</a:t>
            </a:r>
          </a:p>
          <a:p>
            <a:pPr algn="ctr"/>
            <a:r>
              <a:rPr lang="en-US" altLang="ko-KR" sz="1000"/>
              <a:t>Logs</a:t>
            </a:r>
            <a:endParaRPr lang="ko-KR" altLang="en-US" sz="1000"/>
          </a:p>
        </p:txBody>
      </p:sp>
      <p:sp>
        <p:nvSpPr>
          <p:cNvPr id="451" name="사각형: 둥근 모서리 6">
            <a:extLst>
              <a:ext uri="{FF2B5EF4-FFF2-40B4-BE49-F238E27FC236}">
                <a16:creationId xmlns:a16="http://schemas.microsoft.com/office/drawing/2014/main" id="{FD6012D6-C801-1749-B9BF-1CC8A68D0D9D}"/>
              </a:ext>
            </a:extLst>
          </p:cNvPr>
          <p:cNvSpPr/>
          <p:nvPr/>
        </p:nvSpPr>
        <p:spPr>
          <a:xfrm>
            <a:off x="7715476" y="1993435"/>
            <a:ext cx="1124506" cy="68590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Compute</a:t>
            </a:r>
          </a:p>
          <a:p>
            <a:pPr algn="ctr"/>
            <a:r>
              <a:rPr lang="en-US" altLang="ko-KR" sz="1000"/>
              <a:t>Logs Storage</a:t>
            </a:r>
            <a:endParaRPr lang="ko-KR" altLang="en-US" sz="1000"/>
          </a:p>
        </p:txBody>
      </p:sp>
      <p:pic>
        <p:nvPicPr>
          <p:cNvPr id="1026" name="Picture 2" descr="사람 - 무료 사회적인개 아이콘">
            <a:extLst>
              <a:ext uri="{FF2B5EF4-FFF2-40B4-BE49-F238E27FC236}">
                <a16:creationId xmlns:a16="http://schemas.microsoft.com/office/drawing/2014/main" id="{B07DE265-35BE-B04B-9EF0-23438CF39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84" y="3910493"/>
            <a:ext cx="507922" cy="55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660C1359-261F-DF4F-B7C4-4D3A2F407C9E}"/>
              </a:ext>
            </a:extLst>
          </p:cNvPr>
          <p:cNvSpPr txBox="1"/>
          <p:nvPr/>
        </p:nvSpPr>
        <p:spPr>
          <a:xfrm>
            <a:off x="121005" y="4377203"/>
            <a:ext cx="728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User</a:t>
            </a:r>
            <a:endParaRPr lang="en-KR" sz="1000"/>
          </a:p>
        </p:txBody>
      </p:sp>
      <p:sp>
        <p:nvSpPr>
          <p:cNvPr id="105" name="사각형: 둥근 모서리 6">
            <a:extLst>
              <a:ext uri="{FF2B5EF4-FFF2-40B4-BE49-F238E27FC236}">
                <a16:creationId xmlns:a16="http://schemas.microsoft.com/office/drawing/2014/main" id="{1AD0D5F2-C788-6E4C-B4C1-E6C0C8045A52}"/>
              </a:ext>
            </a:extLst>
          </p:cNvPr>
          <p:cNvSpPr/>
          <p:nvPr/>
        </p:nvSpPr>
        <p:spPr>
          <a:xfrm>
            <a:off x="6815346" y="2401783"/>
            <a:ext cx="786694" cy="33515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B143B30-8CD3-724F-A6A5-2F5782E52E55}"/>
              </a:ext>
            </a:extLst>
          </p:cNvPr>
          <p:cNvCxnSpPr>
            <a:cxnSpLocks/>
            <a:endCxn id="274" idx="0"/>
          </p:cNvCxnSpPr>
          <p:nvPr/>
        </p:nvCxnSpPr>
        <p:spPr>
          <a:xfrm>
            <a:off x="7202989" y="1757138"/>
            <a:ext cx="0" cy="180413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>
            <a:extLst>
              <a:ext uri="{FF2B5EF4-FFF2-40B4-BE49-F238E27FC236}">
                <a16:creationId xmlns:a16="http://schemas.microsoft.com/office/drawing/2014/main" id="{5F30903A-407F-A24E-BA6B-8FABF40350D0}"/>
              </a:ext>
            </a:extLst>
          </p:cNvPr>
          <p:cNvCxnSpPr>
            <a:cxnSpLocks/>
            <a:stCxn id="274" idx="1"/>
            <a:endCxn id="416" idx="3"/>
          </p:cNvCxnSpPr>
          <p:nvPr/>
        </p:nvCxnSpPr>
        <p:spPr>
          <a:xfrm rot="10800000" flipV="1">
            <a:off x="6597422" y="2105128"/>
            <a:ext cx="212221" cy="23125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A83AE523-B7F7-DB4F-B3EA-84BC2B578B09}"/>
              </a:ext>
            </a:extLst>
          </p:cNvPr>
          <p:cNvCxnSpPr>
            <a:cxnSpLocks/>
            <a:stCxn id="416" idx="3"/>
            <a:endCxn id="105" idx="1"/>
          </p:cNvCxnSpPr>
          <p:nvPr/>
        </p:nvCxnSpPr>
        <p:spPr>
          <a:xfrm>
            <a:off x="6597421" y="2336388"/>
            <a:ext cx="217925" cy="232973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5674794-A2F8-3545-97D0-E754277F970E}"/>
              </a:ext>
            </a:extLst>
          </p:cNvPr>
          <p:cNvCxnSpPr>
            <a:cxnSpLocks/>
          </p:cNvCxnSpPr>
          <p:nvPr/>
        </p:nvCxnSpPr>
        <p:spPr>
          <a:xfrm flipH="1">
            <a:off x="3333858" y="-380578"/>
            <a:ext cx="311722" cy="90131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사각형: 둥근 모서리 6">
            <a:extLst>
              <a:ext uri="{FF2B5EF4-FFF2-40B4-BE49-F238E27FC236}">
                <a16:creationId xmlns:a16="http://schemas.microsoft.com/office/drawing/2014/main" id="{A97F34D7-83AA-EC42-BC5D-D91B5F8506AA}"/>
              </a:ext>
            </a:extLst>
          </p:cNvPr>
          <p:cNvSpPr/>
          <p:nvPr/>
        </p:nvSpPr>
        <p:spPr>
          <a:xfrm>
            <a:off x="1336986" y="2776039"/>
            <a:ext cx="1421381" cy="40297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Dagster Instance</a:t>
            </a:r>
          </a:p>
          <a:p>
            <a:pPr algn="ctr"/>
            <a:r>
              <a:rPr lang="en-US" altLang="ko-KR" sz="1000"/>
              <a:t>(dagster.yaml) </a:t>
            </a:r>
          </a:p>
        </p:txBody>
      </p:sp>
      <p:sp>
        <p:nvSpPr>
          <p:cNvPr id="119" name="사각형: 둥근 모서리 6">
            <a:extLst>
              <a:ext uri="{FF2B5EF4-FFF2-40B4-BE49-F238E27FC236}">
                <a16:creationId xmlns:a16="http://schemas.microsoft.com/office/drawing/2014/main" id="{579BB83F-9D47-2A4D-BB52-1C0413FD2252}"/>
              </a:ext>
            </a:extLst>
          </p:cNvPr>
          <p:cNvSpPr/>
          <p:nvPr/>
        </p:nvSpPr>
        <p:spPr>
          <a:xfrm>
            <a:off x="4242782" y="4088283"/>
            <a:ext cx="822816" cy="577626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"/>
              <a:t>Run</a:t>
            </a:r>
            <a:endParaRPr lang="ko-KR" altLang="en-US" sz="1000"/>
          </a:p>
        </p:txBody>
      </p:sp>
      <p:sp>
        <p:nvSpPr>
          <p:cNvPr id="120" name="사각형: 둥근 모서리 6">
            <a:extLst>
              <a:ext uri="{FF2B5EF4-FFF2-40B4-BE49-F238E27FC236}">
                <a16:creationId xmlns:a16="http://schemas.microsoft.com/office/drawing/2014/main" id="{1F28098E-3621-B245-8EB3-543F18C98176}"/>
              </a:ext>
            </a:extLst>
          </p:cNvPr>
          <p:cNvSpPr/>
          <p:nvPr/>
        </p:nvSpPr>
        <p:spPr>
          <a:xfrm>
            <a:off x="4177196" y="3319929"/>
            <a:ext cx="951885" cy="1418030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21" name="사각형: 둥근 모서리 6">
            <a:extLst>
              <a:ext uri="{FF2B5EF4-FFF2-40B4-BE49-F238E27FC236}">
                <a16:creationId xmlns:a16="http://schemas.microsoft.com/office/drawing/2014/main" id="{07D5324F-FF30-524D-BDA8-A1C51AEAD0BA}"/>
              </a:ext>
            </a:extLst>
          </p:cNvPr>
          <p:cNvSpPr/>
          <p:nvPr/>
        </p:nvSpPr>
        <p:spPr>
          <a:xfrm>
            <a:off x="4242782" y="3414874"/>
            <a:ext cx="822816" cy="577626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"/>
              <a:t>Run</a:t>
            </a:r>
            <a:endParaRPr lang="ko-KR" altLang="en-US" sz="1000"/>
          </a:p>
        </p:txBody>
      </p:sp>
      <p:sp>
        <p:nvSpPr>
          <p:cNvPr id="122" name="사각형: 둥근 모서리 6">
            <a:extLst>
              <a:ext uri="{FF2B5EF4-FFF2-40B4-BE49-F238E27FC236}">
                <a16:creationId xmlns:a16="http://schemas.microsoft.com/office/drawing/2014/main" id="{A53B20C9-43B1-134F-85A7-9C8AE9C2683D}"/>
              </a:ext>
            </a:extLst>
          </p:cNvPr>
          <p:cNvSpPr/>
          <p:nvPr/>
        </p:nvSpPr>
        <p:spPr>
          <a:xfrm>
            <a:off x="4305378" y="3682142"/>
            <a:ext cx="706667" cy="259103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</a:t>
            </a:r>
            <a:endParaRPr lang="ko-KR" altLang="en-US" sz="1000"/>
          </a:p>
        </p:txBody>
      </p:sp>
      <p:sp>
        <p:nvSpPr>
          <p:cNvPr id="123" name="사각형: 둥근 모서리 6">
            <a:extLst>
              <a:ext uri="{FF2B5EF4-FFF2-40B4-BE49-F238E27FC236}">
                <a16:creationId xmlns:a16="http://schemas.microsoft.com/office/drawing/2014/main" id="{405FE74F-3635-584C-BD15-9A5FDD553E18}"/>
              </a:ext>
            </a:extLst>
          </p:cNvPr>
          <p:cNvSpPr/>
          <p:nvPr/>
        </p:nvSpPr>
        <p:spPr>
          <a:xfrm>
            <a:off x="4305378" y="4361830"/>
            <a:ext cx="706667" cy="259103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</a:t>
            </a:r>
            <a:endParaRPr lang="ko-KR" altLang="en-US" sz="1000"/>
          </a:p>
        </p:txBody>
      </p: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1C9E81BB-7494-D44F-BD92-3C5B62018FC2}"/>
              </a:ext>
            </a:extLst>
          </p:cNvPr>
          <p:cNvCxnSpPr>
            <a:cxnSpLocks/>
            <a:stCxn id="122" idx="3"/>
            <a:endCxn id="146" idx="1"/>
          </p:cNvCxnSpPr>
          <p:nvPr/>
        </p:nvCxnSpPr>
        <p:spPr>
          <a:xfrm flipV="1">
            <a:off x="5012045" y="1087558"/>
            <a:ext cx="475969" cy="2724136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6118EA9D-BB79-764F-B8EE-82962A1DF5DC}"/>
              </a:ext>
            </a:extLst>
          </p:cNvPr>
          <p:cNvCxnSpPr>
            <a:cxnSpLocks/>
            <a:stCxn id="123" idx="3"/>
            <a:endCxn id="173" idx="1"/>
          </p:cNvCxnSpPr>
          <p:nvPr/>
        </p:nvCxnSpPr>
        <p:spPr>
          <a:xfrm flipV="1">
            <a:off x="5012045" y="3590644"/>
            <a:ext cx="481548" cy="900738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사각형: 둥근 모서리 6">
            <a:extLst>
              <a:ext uri="{FF2B5EF4-FFF2-40B4-BE49-F238E27FC236}">
                <a16:creationId xmlns:a16="http://schemas.microsoft.com/office/drawing/2014/main" id="{9A55A779-FCC2-5C47-8A4B-CEB958F7DEAD}"/>
              </a:ext>
            </a:extLst>
          </p:cNvPr>
          <p:cNvSpPr/>
          <p:nvPr/>
        </p:nvSpPr>
        <p:spPr>
          <a:xfrm>
            <a:off x="3087241" y="3440216"/>
            <a:ext cx="731973" cy="298544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Run Launcher</a:t>
            </a:r>
            <a:endParaRPr lang="ko-KR" altLang="en-US" sz="900"/>
          </a:p>
        </p:txBody>
      </p:sp>
      <p:sp>
        <p:nvSpPr>
          <p:cNvPr id="136" name="사각형: 둥근 모서리 6">
            <a:extLst>
              <a:ext uri="{FF2B5EF4-FFF2-40B4-BE49-F238E27FC236}">
                <a16:creationId xmlns:a16="http://schemas.microsoft.com/office/drawing/2014/main" id="{8433B9DB-0005-0340-9997-342AB1F70351}"/>
              </a:ext>
            </a:extLst>
          </p:cNvPr>
          <p:cNvSpPr/>
          <p:nvPr/>
        </p:nvSpPr>
        <p:spPr>
          <a:xfrm>
            <a:off x="3087241" y="4038979"/>
            <a:ext cx="731973" cy="298544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Run Launcher</a:t>
            </a:r>
            <a:endParaRPr lang="ko-KR" altLang="en-US" sz="900"/>
          </a:p>
        </p:txBody>
      </p:sp>
      <p:sp>
        <p:nvSpPr>
          <p:cNvPr id="138" name="사각형: 둥근 모서리 6">
            <a:extLst>
              <a:ext uri="{FF2B5EF4-FFF2-40B4-BE49-F238E27FC236}">
                <a16:creationId xmlns:a16="http://schemas.microsoft.com/office/drawing/2014/main" id="{46895A69-53B5-034F-86B3-867DD8E80573}"/>
              </a:ext>
            </a:extLst>
          </p:cNvPr>
          <p:cNvSpPr/>
          <p:nvPr/>
        </p:nvSpPr>
        <p:spPr>
          <a:xfrm>
            <a:off x="1031996" y="4557847"/>
            <a:ext cx="2869438" cy="42471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Dagster</a:t>
            </a:r>
          </a:p>
          <a:p>
            <a:r>
              <a:rPr lang="en-US" altLang="ko-KR" sz="1000"/>
              <a:t>CLI</a:t>
            </a:r>
            <a:endParaRPr lang="ko-KR" altLang="en-US" sz="1000"/>
          </a:p>
        </p:txBody>
      </p:sp>
      <p:sp>
        <p:nvSpPr>
          <p:cNvPr id="139" name="사각형: 둥근 모서리 6">
            <a:extLst>
              <a:ext uri="{FF2B5EF4-FFF2-40B4-BE49-F238E27FC236}">
                <a16:creationId xmlns:a16="http://schemas.microsoft.com/office/drawing/2014/main" id="{3D4CD322-F756-7B44-BD36-4F03D708DFAD}"/>
              </a:ext>
            </a:extLst>
          </p:cNvPr>
          <p:cNvSpPr/>
          <p:nvPr/>
        </p:nvSpPr>
        <p:spPr>
          <a:xfrm>
            <a:off x="3087241" y="4620934"/>
            <a:ext cx="731973" cy="298544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Run Launcher</a:t>
            </a:r>
            <a:endParaRPr lang="ko-KR" altLang="en-US" sz="900"/>
          </a:p>
        </p:txBody>
      </p:sp>
      <p:cxnSp>
        <p:nvCxnSpPr>
          <p:cNvPr id="140" name="Elbow Connector 139">
            <a:extLst>
              <a:ext uri="{FF2B5EF4-FFF2-40B4-BE49-F238E27FC236}">
                <a16:creationId xmlns:a16="http://schemas.microsoft.com/office/drawing/2014/main" id="{01A727CE-D736-4444-98E1-0547F3AF8939}"/>
              </a:ext>
            </a:extLst>
          </p:cNvPr>
          <p:cNvCxnSpPr>
            <a:cxnSpLocks/>
            <a:stCxn id="135" idx="3"/>
            <a:endCxn id="120" idx="1"/>
          </p:cNvCxnSpPr>
          <p:nvPr/>
        </p:nvCxnSpPr>
        <p:spPr>
          <a:xfrm>
            <a:off x="3819214" y="3589488"/>
            <a:ext cx="357982" cy="439456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142">
            <a:extLst>
              <a:ext uri="{FF2B5EF4-FFF2-40B4-BE49-F238E27FC236}">
                <a16:creationId xmlns:a16="http://schemas.microsoft.com/office/drawing/2014/main" id="{34DA84C6-AC26-9C49-9EEA-A6361563BF62}"/>
              </a:ext>
            </a:extLst>
          </p:cNvPr>
          <p:cNvCxnSpPr>
            <a:cxnSpLocks/>
            <a:stCxn id="139" idx="3"/>
            <a:endCxn id="120" idx="1"/>
          </p:cNvCxnSpPr>
          <p:nvPr/>
        </p:nvCxnSpPr>
        <p:spPr>
          <a:xfrm flipV="1">
            <a:off x="3819214" y="4028944"/>
            <a:ext cx="357982" cy="74126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사각형: 둥근 모서리 6">
            <a:extLst>
              <a:ext uri="{FF2B5EF4-FFF2-40B4-BE49-F238E27FC236}">
                <a16:creationId xmlns:a16="http://schemas.microsoft.com/office/drawing/2014/main" id="{0D755ADC-5031-AC49-A0AD-9D70450F5EAF}"/>
              </a:ext>
            </a:extLst>
          </p:cNvPr>
          <p:cNvSpPr/>
          <p:nvPr/>
        </p:nvSpPr>
        <p:spPr>
          <a:xfrm>
            <a:off x="801582" y="3319929"/>
            <a:ext cx="3265425" cy="1725712"/>
          </a:xfrm>
          <a:prstGeom prst="roundRect">
            <a:avLst>
              <a:gd name="adj" fmla="val 5199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cxnSp>
        <p:nvCxnSpPr>
          <p:cNvPr id="157" name="Elbow Connector 156">
            <a:extLst>
              <a:ext uri="{FF2B5EF4-FFF2-40B4-BE49-F238E27FC236}">
                <a16:creationId xmlns:a16="http://schemas.microsoft.com/office/drawing/2014/main" id="{48208986-5597-6C49-9024-FC6006EA5930}"/>
              </a:ext>
            </a:extLst>
          </p:cNvPr>
          <p:cNvCxnSpPr>
            <a:cxnSpLocks/>
            <a:stCxn id="1026" idx="3"/>
            <a:endCxn id="23" idx="1"/>
          </p:cNvCxnSpPr>
          <p:nvPr/>
        </p:nvCxnSpPr>
        <p:spPr>
          <a:xfrm flipV="1">
            <a:off x="739506" y="3589488"/>
            <a:ext cx="291295" cy="598763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61">
            <a:extLst>
              <a:ext uri="{FF2B5EF4-FFF2-40B4-BE49-F238E27FC236}">
                <a16:creationId xmlns:a16="http://schemas.microsoft.com/office/drawing/2014/main" id="{AC7D4DCA-7142-134B-8466-577EA6DD0AE2}"/>
              </a:ext>
            </a:extLst>
          </p:cNvPr>
          <p:cNvCxnSpPr>
            <a:cxnSpLocks/>
            <a:stCxn id="1026" idx="3"/>
            <a:endCxn id="138" idx="1"/>
          </p:cNvCxnSpPr>
          <p:nvPr/>
        </p:nvCxnSpPr>
        <p:spPr>
          <a:xfrm>
            <a:off x="739506" y="4188251"/>
            <a:ext cx="292490" cy="58195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사각형: 둥근 모서리 6">
            <a:extLst>
              <a:ext uri="{FF2B5EF4-FFF2-40B4-BE49-F238E27FC236}">
                <a16:creationId xmlns:a16="http://schemas.microsoft.com/office/drawing/2014/main" id="{00037883-C83D-0D40-80A3-ABF20BBB0B28}"/>
              </a:ext>
            </a:extLst>
          </p:cNvPr>
          <p:cNvSpPr/>
          <p:nvPr/>
        </p:nvSpPr>
        <p:spPr>
          <a:xfrm>
            <a:off x="1253949" y="2707722"/>
            <a:ext cx="3406086" cy="532486"/>
          </a:xfrm>
          <a:prstGeom prst="roundRect">
            <a:avLst>
              <a:gd name="adj" fmla="val 949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D68F3F4D-A155-2049-8637-1D590BAC4876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2466117" y="3798724"/>
            <a:ext cx="598" cy="17716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Elbow Connector 193">
            <a:extLst>
              <a:ext uri="{FF2B5EF4-FFF2-40B4-BE49-F238E27FC236}">
                <a16:creationId xmlns:a16="http://schemas.microsoft.com/office/drawing/2014/main" id="{ED612E2D-D823-7140-8808-A5380C18E797}"/>
              </a:ext>
            </a:extLst>
          </p:cNvPr>
          <p:cNvCxnSpPr>
            <a:cxnSpLocks/>
            <a:stCxn id="136" idx="3"/>
            <a:endCxn id="120" idx="1"/>
          </p:cNvCxnSpPr>
          <p:nvPr/>
        </p:nvCxnSpPr>
        <p:spPr>
          <a:xfrm flipV="1">
            <a:off x="3819214" y="4028944"/>
            <a:ext cx="357982" cy="159307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사각형: 둥근 모서리 6">
            <a:extLst>
              <a:ext uri="{FF2B5EF4-FFF2-40B4-BE49-F238E27FC236}">
                <a16:creationId xmlns:a16="http://schemas.microsoft.com/office/drawing/2014/main" id="{3E4FCB2E-F90F-BA42-9E2A-A3D09A7D6331}"/>
              </a:ext>
            </a:extLst>
          </p:cNvPr>
          <p:cNvSpPr/>
          <p:nvPr/>
        </p:nvSpPr>
        <p:spPr>
          <a:xfrm>
            <a:off x="1929512" y="3440216"/>
            <a:ext cx="1161381" cy="298544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Default</a:t>
            </a:r>
          </a:p>
          <a:p>
            <a:pPr algn="ctr"/>
            <a:r>
              <a:rPr lang="en-US" altLang="ko-KR" sz="900"/>
              <a:t>RunCoordinator</a:t>
            </a:r>
            <a:endParaRPr lang="ko-KR" altLang="en-US" sz="900"/>
          </a:p>
        </p:txBody>
      </p:sp>
      <p:sp>
        <p:nvSpPr>
          <p:cNvPr id="223" name="사각형: 둥근 모서리 6">
            <a:extLst>
              <a:ext uri="{FF2B5EF4-FFF2-40B4-BE49-F238E27FC236}">
                <a16:creationId xmlns:a16="http://schemas.microsoft.com/office/drawing/2014/main" id="{94338E3B-3E43-6E40-BC5A-8A2443EE305E}"/>
              </a:ext>
            </a:extLst>
          </p:cNvPr>
          <p:cNvSpPr/>
          <p:nvPr/>
        </p:nvSpPr>
        <p:spPr>
          <a:xfrm>
            <a:off x="1929512" y="4620933"/>
            <a:ext cx="1161381" cy="298544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Default</a:t>
            </a:r>
          </a:p>
          <a:p>
            <a:pPr algn="ctr"/>
            <a:r>
              <a:rPr lang="en-US" altLang="ko-KR" sz="900"/>
              <a:t>RunCoordinator</a:t>
            </a:r>
            <a:endParaRPr lang="ko-KR" altLang="en-US" sz="900"/>
          </a:p>
        </p:txBody>
      </p:sp>
      <p:sp>
        <p:nvSpPr>
          <p:cNvPr id="224" name="사각형: 둥근 모서리 6">
            <a:extLst>
              <a:ext uri="{FF2B5EF4-FFF2-40B4-BE49-F238E27FC236}">
                <a16:creationId xmlns:a16="http://schemas.microsoft.com/office/drawing/2014/main" id="{424E5084-161D-3049-BEED-57E9A4A587AD}"/>
              </a:ext>
            </a:extLst>
          </p:cNvPr>
          <p:cNvSpPr/>
          <p:nvPr/>
        </p:nvSpPr>
        <p:spPr>
          <a:xfrm>
            <a:off x="1929512" y="4043212"/>
            <a:ext cx="1161381" cy="298544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Queued</a:t>
            </a:r>
          </a:p>
          <a:p>
            <a:pPr algn="ctr"/>
            <a:r>
              <a:rPr lang="en-US" altLang="ko-KR" sz="900"/>
              <a:t>RunCoordinator</a:t>
            </a:r>
            <a:endParaRPr lang="ko-KR" altLang="en-US" sz="900"/>
          </a:p>
        </p:txBody>
      </p:sp>
      <p:cxnSp>
        <p:nvCxnSpPr>
          <p:cNvPr id="226" name="Elbow Connector 225">
            <a:extLst>
              <a:ext uri="{FF2B5EF4-FFF2-40B4-BE49-F238E27FC236}">
                <a16:creationId xmlns:a16="http://schemas.microsoft.com/office/drawing/2014/main" id="{C8A82C3F-D81A-4E45-BF8C-030A76ABBDF2}"/>
              </a:ext>
            </a:extLst>
          </p:cNvPr>
          <p:cNvCxnSpPr>
            <a:cxnSpLocks/>
            <a:endCxn id="171" idx="1"/>
          </p:cNvCxnSpPr>
          <p:nvPr/>
        </p:nvCxnSpPr>
        <p:spPr>
          <a:xfrm rot="5400000" flipH="1" flipV="1">
            <a:off x="1004677" y="3067905"/>
            <a:ext cx="343211" cy="155333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Elbow Connector 230">
            <a:extLst>
              <a:ext uri="{FF2B5EF4-FFF2-40B4-BE49-F238E27FC236}">
                <a16:creationId xmlns:a16="http://schemas.microsoft.com/office/drawing/2014/main" id="{39153CFD-B84A-5047-B6E8-0CC34F19F0E1}"/>
              </a:ext>
            </a:extLst>
          </p:cNvPr>
          <p:cNvCxnSpPr>
            <a:cxnSpLocks/>
            <a:endCxn id="32" idx="3"/>
          </p:cNvCxnSpPr>
          <p:nvPr/>
        </p:nvCxnSpPr>
        <p:spPr>
          <a:xfrm rot="16200000" flipV="1">
            <a:off x="4529310" y="3031118"/>
            <a:ext cx="337614" cy="234504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D2472102-ED00-F341-8602-72BE5499EF79}"/>
              </a:ext>
            </a:extLst>
          </p:cNvPr>
          <p:cNvCxnSpPr>
            <a:cxnSpLocks/>
          </p:cNvCxnSpPr>
          <p:nvPr/>
        </p:nvCxnSpPr>
        <p:spPr>
          <a:xfrm flipV="1">
            <a:off x="1101730" y="2640910"/>
            <a:ext cx="0" cy="67626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6FA39F7A-3ED4-7C4C-8D8E-ACB03337CDD6}"/>
              </a:ext>
            </a:extLst>
          </p:cNvPr>
          <p:cNvCxnSpPr>
            <a:cxnSpLocks/>
            <a:endCxn id="32" idx="3"/>
          </p:cNvCxnSpPr>
          <p:nvPr/>
        </p:nvCxnSpPr>
        <p:spPr>
          <a:xfrm rot="5400000">
            <a:off x="4527415" y="2691608"/>
            <a:ext cx="341405" cy="234504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1D9649C8-3276-2640-BA4E-1B895716DBC3}"/>
              </a:ext>
            </a:extLst>
          </p:cNvPr>
          <p:cNvCxnSpPr>
            <a:cxnSpLocks/>
            <a:endCxn id="449" idx="1"/>
          </p:cNvCxnSpPr>
          <p:nvPr/>
        </p:nvCxnSpPr>
        <p:spPr>
          <a:xfrm>
            <a:off x="7596336" y="3127506"/>
            <a:ext cx="235062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D2AD33F5-A354-794B-A46C-E29A4403F44D}"/>
              </a:ext>
            </a:extLst>
          </p:cNvPr>
          <p:cNvCxnSpPr>
            <a:cxnSpLocks/>
            <a:endCxn id="286" idx="1"/>
          </p:cNvCxnSpPr>
          <p:nvPr/>
        </p:nvCxnSpPr>
        <p:spPr>
          <a:xfrm>
            <a:off x="7587449" y="1564715"/>
            <a:ext cx="243949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6264296D-0D38-F644-BC18-F5AC27FC659C}"/>
              </a:ext>
            </a:extLst>
          </p:cNvPr>
          <p:cNvCxnSpPr>
            <a:cxnSpLocks/>
            <a:stCxn id="286" idx="2"/>
            <a:endCxn id="451" idx="0"/>
          </p:cNvCxnSpPr>
          <p:nvPr/>
        </p:nvCxnSpPr>
        <p:spPr>
          <a:xfrm flipH="1">
            <a:off x="8277729" y="1757138"/>
            <a:ext cx="3" cy="23629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0190FD4-50B3-A14C-9B0B-F2557478253C}"/>
              </a:ext>
            </a:extLst>
          </p:cNvPr>
          <p:cNvCxnSpPr>
            <a:cxnSpLocks/>
            <a:stCxn id="449" idx="0"/>
            <a:endCxn id="451" idx="2"/>
          </p:cNvCxnSpPr>
          <p:nvPr/>
        </p:nvCxnSpPr>
        <p:spPr>
          <a:xfrm flipH="1" flipV="1">
            <a:off x="8277729" y="2679340"/>
            <a:ext cx="3" cy="25574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053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23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둥근 모서리 6">
            <a:extLst>
              <a:ext uri="{FF2B5EF4-FFF2-40B4-BE49-F238E27FC236}">
                <a16:creationId xmlns:a16="http://schemas.microsoft.com/office/drawing/2014/main" id="{0B0B7CCF-36D0-7C45-85AC-638E5126AFDD}"/>
              </a:ext>
            </a:extLst>
          </p:cNvPr>
          <p:cNvSpPr/>
          <p:nvPr/>
        </p:nvSpPr>
        <p:spPr>
          <a:xfrm>
            <a:off x="1030801" y="3380252"/>
            <a:ext cx="2870632" cy="418472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Dagster</a:t>
            </a:r>
          </a:p>
          <a:p>
            <a:r>
              <a:rPr lang="en-US" altLang="ko-KR" sz="1000"/>
              <a:t>Web Server</a:t>
            </a:r>
            <a:endParaRPr lang="ko-KR" altLang="en-US" sz="1000"/>
          </a:p>
        </p:txBody>
      </p:sp>
      <p:sp>
        <p:nvSpPr>
          <p:cNvPr id="25" name="사각형: 둥근 모서리 6">
            <a:extLst>
              <a:ext uri="{FF2B5EF4-FFF2-40B4-BE49-F238E27FC236}">
                <a16:creationId xmlns:a16="http://schemas.microsoft.com/office/drawing/2014/main" id="{68B8F501-AFF7-9549-A1A4-41960415BC7E}"/>
              </a:ext>
            </a:extLst>
          </p:cNvPr>
          <p:cNvSpPr/>
          <p:nvPr/>
        </p:nvSpPr>
        <p:spPr>
          <a:xfrm>
            <a:off x="1031996" y="3975892"/>
            <a:ext cx="2869438" cy="42471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Dagster</a:t>
            </a:r>
          </a:p>
          <a:p>
            <a:r>
              <a:rPr lang="en-US" altLang="ko-KR" sz="1000"/>
              <a:t>Daemon</a:t>
            </a:r>
            <a:endParaRPr lang="ko-KR" altLang="en-US" sz="1000"/>
          </a:p>
        </p:txBody>
      </p:sp>
      <p:sp>
        <p:nvSpPr>
          <p:cNvPr id="26" name="사각형: 둥근 모서리 6">
            <a:extLst>
              <a:ext uri="{FF2B5EF4-FFF2-40B4-BE49-F238E27FC236}">
                <a16:creationId xmlns:a16="http://schemas.microsoft.com/office/drawing/2014/main" id="{493D8049-3302-1147-8789-193B4BFC7467}"/>
              </a:ext>
            </a:extLst>
          </p:cNvPr>
          <p:cNvSpPr/>
          <p:nvPr/>
        </p:nvSpPr>
        <p:spPr>
          <a:xfrm>
            <a:off x="245905" y="135072"/>
            <a:ext cx="4883178" cy="2503086"/>
          </a:xfrm>
          <a:prstGeom prst="roundRect">
            <a:avLst>
              <a:gd name="adj" fmla="val 4081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000"/>
              <a:t>Code Location </a:t>
            </a:r>
          </a:p>
          <a:p>
            <a:r>
              <a:rPr lang="en-US" altLang="ko-KR" sz="1000"/>
              <a:t>(Definition)</a:t>
            </a:r>
            <a:endParaRPr lang="ko-KR" altLang="en-US" sz="1000"/>
          </a:p>
        </p:txBody>
      </p:sp>
      <p:cxnSp>
        <p:nvCxnSpPr>
          <p:cNvPr id="27" name="직선 연결선 5">
            <a:extLst>
              <a:ext uri="{FF2B5EF4-FFF2-40B4-BE49-F238E27FC236}">
                <a16:creationId xmlns:a16="http://schemas.microsoft.com/office/drawing/2014/main" id="{38AB45B0-2D80-5B45-97A9-C55BEB446095}"/>
              </a:ext>
            </a:extLst>
          </p:cNvPr>
          <p:cNvCxnSpPr>
            <a:cxnSpLocks/>
          </p:cNvCxnSpPr>
          <p:nvPr/>
        </p:nvCxnSpPr>
        <p:spPr>
          <a:xfrm>
            <a:off x="5362594" y="75412"/>
            <a:ext cx="0" cy="498984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6">
            <a:extLst>
              <a:ext uri="{FF2B5EF4-FFF2-40B4-BE49-F238E27FC236}">
                <a16:creationId xmlns:a16="http://schemas.microsoft.com/office/drawing/2014/main" id="{6556886E-C02B-7F46-BAEF-CEF1AA6C2419}"/>
              </a:ext>
            </a:extLst>
          </p:cNvPr>
          <p:cNvSpPr/>
          <p:nvPr/>
        </p:nvSpPr>
        <p:spPr>
          <a:xfrm>
            <a:off x="2854003" y="2780112"/>
            <a:ext cx="1726862" cy="398902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Database</a:t>
            </a:r>
          </a:p>
          <a:p>
            <a:pPr algn="ctr"/>
            <a:r>
              <a:rPr lang="en-US" altLang="ko-KR" sz="1000"/>
              <a:t>(PostgreSQL, MySQL…)</a:t>
            </a:r>
          </a:p>
        </p:txBody>
      </p:sp>
      <p:sp>
        <p:nvSpPr>
          <p:cNvPr id="33" name="사각형: 둥근 모서리 6">
            <a:extLst>
              <a:ext uri="{FF2B5EF4-FFF2-40B4-BE49-F238E27FC236}">
                <a16:creationId xmlns:a16="http://schemas.microsoft.com/office/drawing/2014/main" id="{BEB1026F-BAFC-3E4A-A6CA-90722433706D}"/>
              </a:ext>
            </a:extLst>
          </p:cNvPr>
          <p:cNvSpPr/>
          <p:nvPr/>
        </p:nvSpPr>
        <p:spPr>
          <a:xfrm>
            <a:off x="1414640" y="1526622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sp>
        <p:nvSpPr>
          <p:cNvPr id="46" name="사각형: 둥근 모서리 6">
            <a:extLst>
              <a:ext uri="{FF2B5EF4-FFF2-40B4-BE49-F238E27FC236}">
                <a16:creationId xmlns:a16="http://schemas.microsoft.com/office/drawing/2014/main" id="{C7B96DAF-F2BD-3D43-BAC1-E5B28F62FF6B}"/>
              </a:ext>
            </a:extLst>
          </p:cNvPr>
          <p:cNvSpPr/>
          <p:nvPr/>
        </p:nvSpPr>
        <p:spPr>
          <a:xfrm>
            <a:off x="2005081" y="1526622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F63CC19F-0958-B340-AFF2-467E76CC2989}"/>
              </a:ext>
            </a:extLst>
          </p:cNvPr>
          <p:cNvCxnSpPr>
            <a:cxnSpLocks/>
            <a:stCxn id="83" idx="2"/>
            <a:endCxn id="77" idx="2"/>
          </p:cNvCxnSpPr>
          <p:nvPr/>
        </p:nvCxnSpPr>
        <p:spPr>
          <a:xfrm rot="5400000" flipH="1">
            <a:off x="2723602" y="1664308"/>
            <a:ext cx="10904" cy="1514407"/>
          </a:xfrm>
          <a:prstGeom prst="bentConnector3">
            <a:avLst>
              <a:gd name="adj1" fmla="val -1013973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6">
            <a:extLst>
              <a:ext uri="{FF2B5EF4-FFF2-40B4-BE49-F238E27FC236}">
                <a16:creationId xmlns:a16="http://schemas.microsoft.com/office/drawing/2014/main" id="{7EF7AA4B-304D-C343-97DE-C9619A276DEA}"/>
              </a:ext>
            </a:extLst>
          </p:cNvPr>
          <p:cNvSpPr/>
          <p:nvPr/>
        </p:nvSpPr>
        <p:spPr>
          <a:xfrm>
            <a:off x="2448190" y="193337"/>
            <a:ext cx="1237304" cy="961109"/>
          </a:xfrm>
          <a:prstGeom prst="roundRect">
            <a:avLst>
              <a:gd name="adj" fmla="val 9152"/>
            </a:avLst>
          </a:prstGeom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43" name="사각형: 둥근 모서리 6">
            <a:extLst>
              <a:ext uri="{FF2B5EF4-FFF2-40B4-BE49-F238E27FC236}">
                <a16:creationId xmlns:a16="http://schemas.microsoft.com/office/drawing/2014/main" id="{51B6F20E-574F-8B41-98FB-A6BF15EFB67A}"/>
              </a:ext>
            </a:extLst>
          </p:cNvPr>
          <p:cNvSpPr/>
          <p:nvPr/>
        </p:nvSpPr>
        <p:spPr>
          <a:xfrm>
            <a:off x="2505792" y="25054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44" name="사각형: 둥근 모서리 6">
            <a:extLst>
              <a:ext uri="{FF2B5EF4-FFF2-40B4-BE49-F238E27FC236}">
                <a16:creationId xmlns:a16="http://schemas.microsoft.com/office/drawing/2014/main" id="{7B834A6A-E543-4445-BBFF-F595FA001FBF}"/>
              </a:ext>
            </a:extLst>
          </p:cNvPr>
          <p:cNvSpPr/>
          <p:nvPr/>
        </p:nvSpPr>
        <p:spPr>
          <a:xfrm>
            <a:off x="3096233" y="25054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45" name="사각형: 둥근 모서리 6">
            <a:extLst>
              <a:ext uri="{FF2B5EF4-FFF2-40B4-BE49-F238E27FC236}">
                <a16:creationId xmlns:a16="http://schemas.microsoft.com/office/drawing/2014/main" id="{8570F360-4349-3145-A99F-4C6508E7F217}"/>
              </a:ext>
            </a:extLst>
          </p:cNvPr>
          <p:cNvSpPr/>
          <p:nvPr/>
        </p:nvSpPr>
        <p:spPr>
          <a:xfrm>
            <a:off x="3877487" y="25054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53" name="사각형: 둥근 모서리 6">
            <a:extLst>
              <a:ext uri="{FF2B5EF4-FFF2-40B4-BE49-F238E27FC236}">
                <a16:creationId xmlns:a16="http://schemas.microsoft.com/office/drawing/2014/main" id="{78C473EE-4D07-6A4C-A378-97357BDEDD50}"/>
              </a:ext>
            </a:extLst>
          </p:cNvPr>
          <p:cNvSpPr/>
          <p:nvPr/>
        </p:nvSpPr>
        <p:spPr>
          <a:xfrm>
            <a:off x="4467928" y="25054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2" name="사각형: 둥근 모서리 6">
            <a:extLst>
              <a:ext uri="{FF2B5EF4-FFF2-40B4-BE49-F238E27FC236}">
                <a16:creationId xmlns:a16="http://schemas.microsoft.com/office/drawing/2014/main" id="{5D3DF8CD-8C48-7B41-8EEE-8A5412D4C01D}"/>
              </a:ext>
            </a:extLst>
          </p:cNvPr>
          <p:cNvSpPr/>
          <p:nvPr/>
        </p:nvSpPr>
        <p:spPr>
          <a:xfrm>
            <a:off x="1434761" y="250541"/>
            <a:ext cx="781253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63" name="사각형: 둥근 모서리 6">
            <a:extLst>
              <a:ext uri="{FF2B5EF4-FFF2-40B4-BE49-F238E27FC236}">
                <a16:creationId xmlns:a16="http://schemas.microsoft.com/office/drawing/2014/main" id="{582A5595-839F-9143-B162-3864214EC696}"/>
              </a:ext>
            </a:extLst>
          </p:cNvPr>
          <p:cNvSpPr/>
          <p:nvPr/>
        </p:nvSpPr>
        <p:spPr>
          <a:xfrm>
            <a:off x="2505792" y="701369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65" name="사각형: 둥근 모서리 6">
            <a:extLst>
              <a:ext uri="{FF2B5EF4-FFF2-40B4-BE49-F238E27FC236}">
                <a16:creationId xmlns:a16="http://schemas.microsoft.com/office/drawing/2014/main" id="{A6CD7BA3-C579-D946-A595-752F44C063CF}"/>
              </a:ext>
            </a:extLst>
          </p:cNvPr>
          <p:cNvSpPr/>
          <p:nvPr/>
        </p:nvSpPr>
        <p:spPr>
          <a:xfrm>
            <a:off x="3096233" y="701369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66" name="사각형: 둥근 모서리 6">
            <a:extLst>
              <a:ext uri="{FF2B5EF4-FFF2-40B4-BE49-F238E27FC236}">
                <a16:creationId xmlns:a16="http://schemas.microsoft.com/office/drawing/2014/main" id="{40B0C085-AF93-5E4D-9A61-1826C8680C42}"/>
              </a:ext>
            </a:extLst>
          </p:cNvPr>
          <p:cNvSpPr/>
          <p:nvPr/>
        </p:nvSpPr>
        <p:spPr>
          <a:xfrm>
            <a:off x="3877487" y="701369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8" name="사각형: 둥근 모서리 6">
            <a:extLst>
              <a:ext uri="{FF2B5EF4-FFF2-40B4-BE49-F238E27FC236}">
                <a16:creationId xmlns:a16="http://schemas.microsoft.com/office/drawing/2014/main" id="{F961B1E3-C85A-4E44-88C0-C036D8AE60EA}"/>
              </a:ext>
            </a:extLst>
          </p:cNvPr>
          <p:cNvSpPr/>
          <p:nvPr/>
        </p:nvSpPr>
        <p:spPr>
          <a:xfrm>
            <a:off x="4467928" y="701369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9" name="사각형: 둥근 모서리 6">
            <a:extLst>
              <a:ext uri="{FF2B5EF4-FFF2-40B4-BE49-F238E27FC236}">
                <a16:creationId xmlns:a16="http://schemas.microsoft.com/office/drawing/2014/main" id="{5BED1B01-BF44-204D-A0AE-038DD0FA010C}"/>
              </a:ext>
            </a:extLst>
          </p:cNvPr>
          <p:cNvSpPr/>
          <p:nvPr/>
        </p:nvSpPr>
        <p:spPr>
          <a:xfrm>
            <a:off x="1434761" y="701368"/>
            <a:ext cx="781253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71" name="사각형: 둥근 모서리 6">
            <a:extLst>
              <a:ext uri="{FF2B5EF4-FFF2-40B4-BE49-F238E27FC236}">
                <a16:creationId xmlns:a16="http://schemas.microsoft.com/office/drawing/2014/main" id="{D0715AF7-0C31-6345-B53F-EFBBC0274FF7}"/>
              </a:ext>
            </a:extLst>
          </p:cNvPr>
          <p:cNvSpPr/>
          <p:nvPr/>
        </p:nvSpPr>
        <p:spPr>
          <a:xfrm>
            <a:off x="3822307" y="193336"/>
            <a:ext cx="1237304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2" name="사각형: 둥근 모서리 6">
            <a:extLst>
              <a:ext uri="{FF2B5EF4-FFF2-40B4-BE49-F238E27FC236}">
                <a16:creationId xmlns:a16="http://schemas.microsoft.com/office/drawing/2014/main" id="{64DEADB4-5408-D54A-B565-D4A3C31A2D6B}"/>
              </a:ext>
            </a:extLst>
          </p:cNvPr>
          <p:cNvSpPr/>
          <p:nvPr/>
        </p:nvSpPr>
        <p:spPr>
          <a:xfrm>
            <a:off x="1350935" y="193336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7" name="사각형: 둥근 모서리 6">
            <a:extLst>
              <a:ext uri="{FF2B5EF4-FFF2-40B4-BE49-F238E27FC236}">
                <a16:creationId xmlns:a16="http://schemas.microsoft.com/office/drawing/2014/main" id="{076EE635-3170-E345-B1C8-81CDE1BD77FF}"/>
              </a:ext>
            </a:extLst>
          </p:cNvPr>
          <p:cNvSpPr/>
          <p:nvPr/>
        </p:nvSpPr>
        <p:spPr>
          <a:xfrm>
            <a:off x="1353198" y="1465853"/>
            <a:ext cx="1237304" cy="950206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8" name="사각형: 둥근 모서리 6">
            <a:extLst>
              <a:ext uri="{FF2B5EF4-FFF2-40B4-BE49-F238E27FC236}">
                <a16:creationId xmlns:a16="http://schemas.microsoft.com/office/drawing/2014/main" id="{090B83BB-B4DA-B14D-B8C5-2617635039D4}"/>
              </a:ext>
            </a:extLst>
          </p:cNvPr>
          <p:cNvSpPr/>
          <p:nvPr/>
        </p:nvSpPr>
        <p:spPr>
          <a:xfrm>
            <a:off x="4206314" y="1529647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Sensor</a:t>
            </a:r>
            <a:endParaRPr lang="ko-KR" altLang="en-US" sz="1000"/>
          </a:p>
        </p:txBody>
      </p:sp>
      <p:sp>
        <p:nvSpPr>
          <p:cNvPr id="79" name="사각형: 둥근 모서리 6">
            <a:extLst>
              <a:ext uri="{FF2B5EF4-FFF2-40B4-BE49-F238E27FC236}">
                <a16:creationId xmlns:a16="http://schemas.microsoft.com/office/drawing/2014/main" id="{F2EEB554-E8AE-C445-85BA-955AF75D1154}"/>
              </a:ext>
            </a:extLst>
          </p:cNvPr>
          <p:cNvSpPr/>
          <p:nvPr/>
        </p:nvSpPr>
        <p:spPr>
          <a:xfrm>
            <a:off x="4206314" y="1983280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Sensor</a:t>
            </a:r>
            <a:endParaRPr lang="ko-KR" altLang="en-US" sz="1000"/>
          </a:p>
        </p:txBody>
      </p:sp>
      <p:sp>
        <p:nvSpPr>
          <p:cNvPr id="80" name="사각형: 둥근 모서리 6">
            <a:extLst>
              <a:ext uri="{FF2B5EF4-FFF2-40B4-BE49-F238E27FC236}">
                <a16:creationId xmlns:a16="http://schemas.microsoft.com/office/drawing/2014/main" id="{D8C595C5-080D-C240-A7C9-584DDF65EB13}"/>
              </a:ext>
            </a:extLst>
          </p:cNvPr>
          <p:cNvSpPr/>
          <p:nvPr/>
        </p:nvSpPr>
        <p:spPr>
          <a:xfrm>
            <a:off x="4105271" y="1465854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1" name="사각형: 둥근 모서리 6">
            <a:extLst>
              <a:ext uri="{FF2B5EF4-FFF2-40B4-BE49-F238E27FC236}">
                <a16:creationId xmlns:a16="http://schemas.microsoft.com/office/drawing/2014/main" id="{EC2E1AB8-0F4C-5540-93F3-808BE8B8FC76}"/>
              </a:ext>
            </a:extLst>
          </p:cNvPr>
          <p:cNvSpPr/>
          <p:nvPr/>
        </p:nvSpPr>
        <p:spPr>
          <a:xfrm>
            <a:off x="3110130" y="1529647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Schedule</a:t>
            </a:r>
            <a:endParaRPr lang="ko-KR" altLang="en-US" sz="1000"/>
          </a:p>
        </p:txBody>
      </p:sp>
      <p:sp>
        <p:nvSpPr>
          <p:cNvPr id="82" name="사각형: 둥근 모서리 6">
            <a:extLst>
              <a:ext uri="{FF2B5EF4-FFF2-40B4-BE49-F238E27FC236}">
                <a16:creationId xmlns:a16="http://schemas.microsoft.com/office/drawing/2014/main" id="{A1B9BFD0-CDC5-1740-AF6A-E52BA45FFEAF}"/>
              </a:ext>
            </a:extLst>
          </p:cNvPr>
          <p:cNvSpPr/>
          <p:nvPr/>
        </p:nvSpPr>
        <p:spPr>
          <a:xfrm>
            <a:off x="3110130" y="1983280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Schedule</a:t>
            </a:r>
            <a:endParaRPr lang="ko-KR" altLang="en-US" sz="1000"/>
          </a:p>
        </p:txBody>
      </p:sp>
      <p:sp>
        <p:nvSpPr>
          <p:cNvPr id="83" name="사각형: 둥근 모서리 6">
            <a:extLst>
              <a:ext uri="{FF2B5EF4-FFF2-40B4-BE49-F238E27FC236}">
                <a16:creationId xmlns:a16="http://schemas.microsoft.com/office/drawing/2014/main" id="{D297EF96-76EF-EB4A-BF14-3D157EF37F5A}"/>
              </a:ext>
            </a:extLst>
          </p:cNvPr>
          <p:cNvSpPr/>
          <p:nvPr/>
        </p:nvSpPr>
        <p:spPr>
          <a:xfrm>
            <a:off x="3009087" y="1465854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EAAA8515-9CAB-A94D-BE66-7B04A5C93B1A}"/>
              </a:ext>
            </a:extLst>
          </p:cNvPr>
          <p:cNvCxnSpPr>
            <a:cxnSpLocks/>
            <a:stCxn id="80" idx="2"/>
            <a:endCxn id="77" idx="2"/>
          </p:cNvCxnSpPr>
          <p:nvPr/>
        </p:nvCxnSpPr>
        <p:spPr>
          <a:xfrm rot="5400000" flipH="1">
            <a:off x="3271694" y="1116216"/>
            <a:ext cx="10904" cy="2610591"/>
          </a:xfrm>
          <a:prstGeom prst="bentConnector3">
            <a:avLst>
              <a:gd name="adj1" fmla="val -101399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236D81F3-4348-B145-A968-9E6D333BCB3A}"/>
              </a:ext>
            </a:extLst>
          </p:cNvPr>
          <p:cNvCxnSpPr>
            <a:cxnSpLocks/>
            <a:stCxn id="77" idx="0"/>
            <a:endCxn id="71" idx="2"/>
          </p:cNvCxnSpPr>
          <p:nvPr/>
        </p:nvCxnSpPr>
        <p:spPr>
          <a:xfrm rot="5400000" flipH="1" flipV="1">
            <a:off x="3050700" y="75595"/>
            <a:ext cx="311408" cy="246910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BB952855-A989-D24D-8EC1-49B2A630283A}"/>
              </a:ext>
            </a:extLst>
          </p:cNvPr>
          <p:cNvCxnSpPr>
            <a:cxnSpLocks/>
            <a:stCxn id="77" idx="0"/>
            <a:endCxn id="70" idx="2"/>
          </p:cNvCxnSpPr>
          <p:nvPr/>
        </p:nvCxnSpPr>
        <p:spPr>
          <a:xfrm rot="5400000" flipH="1" flipV="1">
            <a:off x="2363643" y="762654"/>
            <a:ext cx="311407" cy="109499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55313FB-49C9-444A-A0A9-5185344C0585}"/>
              </a:ext>
            </a:extLst>
          </p:cNvPr>
          <p:cNvCxnSpPr>
            <a:cxnSpLocks/>
            <a:stCxn id="196" idx="3"/>
            <a:endCxn id="197" idx="1"/>
          </p:cNvCxnSpPr>
          <p:nvPr/>
        </p:nvCxnSpPr>
        <p:spPr>
          <a:xfrm>
            <a:off x="6131651" y="748315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사각형: 둥근 모서리 6">
            <a:extLst>
              <a:ext uri="{FF2B5EF4-FFF2-40B4-BE49-F238E27FC236}">
                <a16:creationId xmlns:a16="http://schemas.microsoft.com/office/drawing/2014/main" id="{48A26676-7116-2342-B6B3-C5358FA690EB}"/>
              </a:ext>
            </a:extLst>
          </p:cNvPr>
          <p:cNvSpPr/>
          <p:nvPr/>
        </p:nvSpPr>
        <p:spPr>
          <a:xfrm>
            <a:off x="5488014" y="417978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Workflow</a:t>
            </a:r>
            <a:r>
              <a:rPr lang="ko-KR" altLang="en-US" sz="1000"/>
              <a:t> </a:t>
            </a:r>
            <a:r>
              <a:rPr lang="en-US" altLang="ko-KR" sz="1000"/>
              <a:t>(Job)</a:t>
            </a:r>
            <a:endParaRPr lang="ko-KR" altLang="en-US" sz="1000"/>
          </a:p>
        </p:txBody>
      </p:sp>
      <p:sp>
        <p:nvSpPr>
          <p:cNvPr id="173" name="사각형: 둥근 모서리 6">
            <a:extLst>
              <a:ext uri="{FF2B5EF4-FFF2-40B4-BE49-F238E27FC236}">
                <a16:creationId xmlns:a16="http://schemas.microsoft.com/office/drawing/2014/main" id="{FF6198BC-C355-2F44-A2FE-5E004A0864A0}"/>
              </a:ext>
            </a:extLst>
          </p:cNvPr>
          <p:cNvSpPr/>
          <p:nvPr/>
        </p:nvSpPr>
        <p:spPr>
          <a:xfrm>
            <a:off x="5493593" y="2921064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Workflow (Job)</a:t>
            </a:r>
            <a:endParaRPr lang="ko-KR" altLang="en-US" sz="1000"/>
          </a:p>
        </p:txBody>
      </p:sp>
      <p:sp>
        <p:nvSpPr>
          <p:cNvPr id="190" name="사각형: 둥근 모서리 6">
            <a:extLst>
              <a:ext uri="{FF2B5EF4-FFF2-40B4-BE49-F238E27FC236}">
                <a16:creationId xmlns:a16="http://schemas.microsoft.com/office/drawing/2014/main" id="{A0E71416-17C7-6444-B95A-80458367350F}"/>
              </a:ext>
            </a:extLst>
          </p:cNvPr>
          <p:cNvSpPr/>
          <p:nvPr/>
        </p:nvSpPr>
        <p:spPr>
          <a:xfrm>
            <a:off x="5606014" y="305878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1" name="사각형: 둥근 모서리 6">
            <a:extLst>
              <a:ext uri="{FF2B5EF4-FFF2-40B4-BE49-F238E27FC236}">
                <a16:creationId xmlns:a16="http://schemas.microsoft.com/office/drawing/2014/main" id="{260B9A96-93CA-694E-B6EF-5BB927A50DC4}"/>
              </a:ext>
            </a:extLst>
          </p:cNvPr>
          <p:cNvSpPr/>
          <p:nvPr/>
        </p:nvSpPr>
        <p:spPr>
          <a:xfrm>
            <a:off x="6282937" y="305878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2" name="사각형: 둥근 모서리 6">
            <a:extLst>
              <a:ext uri="{FF2B5EF4-FFF2-40B4-BE49-F238E27FC236}">
                <a16:creationId xmlns:a16="http://schemas.microsoft.com/office/drawing/2014/main" id="{C95371C5-8129-5745-91E3-2E5F6AB6CE45}"/>
              </a:ext>
            </a:extLst>
          </p:cNvPr>
          <p:cNvSpPr/>
          <p:nvPr/>
        </p:nvSpPr>
        <p:spPr>
          <a:xfrm>
            <a:off x="6958629" y="3061412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3" name="사각형: 둥근 모서리 6">
            <a:extLst>
              <a:ext uri="{FF2B5EF4-FFF2-40B4-BE49-F238E27FC236}">
                <a16:creationId xmlns:a16="http://schemas.microsoft.com/office/drawing/2014/main" id="{0A609595-5B12-914A-8905-4CAF09F0D89F}"/>
              </a:ext>
            </a:extLst>
          </p:cNvPr>
          <p:cNvSpPr/>
          <p:nvPr/>
        </p:nvSpPr>
        <p:spPr>
          <a:xfrm>
            <a:off x="6282937" y="361815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6" name="사각형: 둥근 모서리 6">
            <a:extLst>
              <a:ext uri="{FF2B5EF4-FFF2-40B4-BE49-F238E27FC236}">
                <a16:creationId xmlns:a16="http://schemas.microsoft.com/office/drawing/2014/main" id="{B9E9F054-E1A8-B344-96BD-2BE32E10F50C}"/>
              </a:ext>
            </a:extLst>
          </p:cNvPr>
          <p:cNvSpPr/>
          <p:nvPr/>
        </p:nvSpPr>
        <p:spPr>
          <a:xfrm>
            <a:off x="5606014" y="55837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7" name="사각형: 둥근 모서리 6">
            <a:extLst>
              <a:ext uri="{FF2B5EF4-FFF2-40B4-BE49-F238E27FC236}">
                <a16:creationId xmlns:a16="http://schemas.microsoft.com/office/drawing/2014/main" id="{6E844EC2-D131-6346-9831-B766746C67AC}"/>
              </a:ext>
            </a:extLst>
          </p:cNvPr>
          <p:cNvSpPr/>
          <p:nvPr/>
        </p:nvSpPr>
        <p:spPr>
          <a:xfrm>
            <a:off x="6282937" y="55837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8" name="사각형: 둥근 모서리 6">
            <a:extLst>
              <a:ext uri="{FF2B5EF4-FFF2-40B4-BE49-F238E27FC236}">
                <a16:creationId xmlns:a16="http://schemas.microsoft.com/office/drawing/2014/main" id="{4E120E6B-E3B8-9F4E-9C0A-17C65E4FC826}"/>
              </a:ext>
            </a:extLst>
          </p:cNvPr>
          <p:cNvSpPr/>
          <p:nvPr/>
        </p:nvSpPr>
        <p:spPr>
          <a:xfrm>
            <a:off x="6958629" y="56099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9" name="사각형: 둥근 모서리 6">
            <a:extLst>
              <a:ext uri="{FF2B5EF4-FFF2-40B4-BE49-F238E27FC236}">
                <a16:creationId xmlns:a16="http://schemas.microsoft.com/office/drawing/2014/main" id="{B1AD5BB5-4449-1440-B5F9-89ABEF6F6DC5}"/>
              </a:ext>
            </a:extLst>
          </p:cNvPr>
          <p:cNvSpPr/>
          <p:nvPr/>
        </p:nvSpPr>
        <p:spPr>
          <a:xfrm>
            <a:off x="6282937" y="111774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216" name="사각형: 둥근 모서리 6">
            <a:extLst>
              <a:ext uri="{FF2B5EF4-FFF2-40B4-BE49-F238E27FC236}">
                <a16:creationId xmlns:a16="http://schemas.microsoft.com/office/drawing/2014/main" id="{B26BBEAF-237A-114C-A18F-D2A0544AD6F3}"/>
              </a:ext>
            </a:extLst>
          </p:cNvPr>
          <p:cNvSpPr/>
          <p:nvPr/>
        </p:nvSpPr>
        <p:spPr>
          <a:xfrm>
            <a:off x="1414640" y="1978774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sp>
        <p:nvSpPr>
          <p:cNvPr id="217" name="사각형: 둥근 모서리 6">
            <a:extLst>
              <a:ext uri="{FF2B5EF4-FFF2-40B4-BE49-F238E27FC236}">
                <a16:creationId xmlns:a16="http://schemas.microsoft.com/office/drawing/2014/main" id="{797E807A-A9AA-CB4F-851C-23AE37C17338}"/>
              </a:ext>
            </a:extLst>
          </p:cNvPr>
          <p:cNvSpPr/>
          <p:nvPr/>
        </p:nvSpPr>
        <p:spPr>
          <a:xfrm>
            <a:off x="2005081" y="1978774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1977B319-D1CA-344C-B813-4F0337BDD84F}"/>
              </a:ext>
            </a:extLst>
          </p:cNvPr>
          <p:cNvCxnSpPr>
            <a:cxnSpLocks/>
            <a:stCxn id="197" idx="3"/>
            <a:endCxn id="198" idx="1"/>
          </p:cNvCxnSpPr>
          <p:nvPr/>
        </p:nvCxnSpPr>
        <p:spPr>
          <a:xfrm>
            <a:off x="6808574" y="748315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489C158E-D4B6-D242-90EA-E152877048D0}"/>
              </a:ext>
            </a:extLst>
          </p:cNvPr>
          <p:cNvCxnSpPr>
            <a:cxnSpLocks/>
            <a:stCxn id="190" idx="3"/>
            <a:endCxn id="191" idx="1"/>
          </p:cNvCxnSpPr>
          <p:nvPr/>
        </p:nvCxnSpPr>
        <p:spPr>
          <a:xfrm>
            <a:off x="6131651" y="3248733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641CC359-B3C0-1D4E-9425-17FC4AB1B3E2}"/>
              </a:ext>
            </a:extLst>
          </p:cNvPr>
          <p:cNvCxnSpPr>
            <a:cxnSpLocks/>
            <a:stCxn id="191" idx="3"/>
            <a:endCxn id="192" idx="1"/>
          </p:cNvCxnSpPr>
          <p:nvPr/>
        </p:nvCxnSpPr>
        <p:spPr>
          <a:xfrm>
            <a:off x="6808574" y="3248733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232">
            <a:extLst>
              <a:ext uri="{FF2B5EF4-FFF2-40B4-BE49-F238E27FC236}">
                <a16:creationId xmlns:a16="http://schemas.microsoft.com/office/drawing/2014/main" id="{C2B39A9C-A6DF-9441-9BB3-E7232B2C64A8}"/>
              </a:ext>
            </a:extLst>
          </p:cNvPr>
          <p:cNvCxnSpPr>
            <a:cxnSpLocks/>
            <a:stCxn id="196" idx="2"/>
            <a:endCxn id="199" idx="1"/>
          </p:cNvCxnSpPr>
          <p:nvPr/>
        </p:nvCxnSpPr>
        <p:spPr>
          <a:xfrm rot="16200000" flipH="1">
            <a:off x="5891172" y="915920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>
            <a:extLst>
              <a:ext uri="{FF2B5EF4-FFF2-40B4-BE49-F238E27FC236}">
                <a16:creationId xmlns:a16="http://schemas.microsoft.com/office/drawing/2014/main" id="{D8E396FA-49C8-EF47-AE72-CB835909F1FF}"/>
              </a:ext>
            </a:extLst>
          </p:cNvPr>
          <p:cNvCxnSpPr>
            <a:cxnSpLocks/>
            <a:stCxn id="199" idx="3"/>
            <a:endCxn id="198" idx="2"/>
          </p:cNvCxnSpPr>
          <p:nvPr/>
        </p:nvCxnSpPr>
        <p:spPr>
          <a:xfrm flipV="1">
            <a:off x="6808574" y="940883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Elbow Connector 238">
            <a:extLst>
              <a:ext uri="{FF2B5EF4-FFF2-40B4-BE49-F238E27FC236}">
                <a16:creationId xmlns:a16="http://schemas.microsoft.com/office/drawing/2014/main" id="{6DECB653-79E7-8440-8540-622F1729A1B2}"/>
              </a:ext>
            </a:extLst>
          </p:cNvPr>
          <p:cNvCxnSpPr>
            <a:cxnSpLocks/>
            <a:stCxn id="190" idx="2"/>
            <a:endCxn id="193" idx="1"/>
          </p:cNvCxnSpPr>
          <p:nvPr/>
        </p:nvCxnSpPr>
        <p:spPr>
          <a:xfrm rot="16200000" flipH="1">
            <a:off x="5891172" y="3416337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Elbow Connector 241">
            <a:extLst>
              <a:ext uri="{FF2B5EF4-FFF2-40B4-BE49-F238E27FC236}">
                <a16:creationId xmlns:a16="http://schemas.microsoft.com/office/drawing/2014/main" id="{6902DA70-A1DE-A747-BFFC-BC79B5BDBFF2}"/>
              </a:ext>
            </a:extLst>
          </p:cNvPr>
          <p:cNvCxnSpPr>
            <a:cxnSpLocks/>
            <a:stCxn id="193" idx="3"/>
            <a:endCxn id="192" idx="2"/>
          </p:cNvCxnSpPr>
          <p:nvPr/>
        </p:nvCxnSpPr>
        <p:spPr>
          <a:xfrm flipV="1">
            <a:off x="6808574" y="3441301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사각형: 둥근 모서리 6">
            <a:extLst>
              <a:ext uri="{FF2B5EF4-FFF2-40B4-BE49-F238E27FC236}">
                <a16:creationId xmlns:a16="http://schemas.microsoft.com/office/drawing/2014/main" id="{9739ECCC-E281-C344-9755-6695CD70471F}"/>
              </a:ext>
            </a:extLst>
          </p:cNvPr>
          <p:cNvSpPr/>
          <p:nvPr/>
        </p:nvSpPr>
        <p:spPr>
          <a:xfrm>
            <a:off x="6809642" y="1937551"/>
            <a:ext cx="786694" cy="33515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sp>
        <p:nvSpPr>
          <p:cNvPr id="286" name="사각형: 둥근 모서리 6">
            <a:extLst>
              <a:ext uri="{FF2B5EF4-FFF2-40B4-BE49-F238E27FC236}">
                <a16:creationId xmlns:a16="http://schemas.microsoft.com/office/drawing/2014/main" id="{A51CCDAC-D08B-FF47-8F59-56B2B01AEC9E}"/>
              </a:ext>
            </a:extLst>
          </p:cNvPr>
          <p:cNvSpPr/>
          <p:nvPr/>
        </p:nvSpPr>
        <p:spPr>
          <a:xfrm>
            <a:off x="7831398" y="1372291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331" name="사각형: 둥근 모서리 6">
            <a:extLst>
              <a:ext uri="{FF2B5EF4-FFF2-40B4-BE49-F238E27FC236}">
                <a16:creationId xmlns:a16="http://schemas.microsoft.com/office/drawing/2014/main" id="{3BA31EBB-F3D9-6F4F-B608-D1E0EE8E5F24}"/>
              </a:ext>
            </a:extLst>
          </p:cNvPr>
          <p:cNvSpPr/>
          <p:nvPr/>
        </p:nvSpPr>
        <p:spPr>
          <a:xfrm>
            <a:off x="354713" y="250541"/>
            <a:ext cx="802809" cy="83071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952686C8-37DE-874E-B071-60FA372494EF}"/>
              </a:ext>
            </a:extLst>
          </p:cNvPr>
          <p:cNvSpPr txBox="1"/>
          <p:nvPr/>
        </p:nvSpPr>
        <p:spPr>
          <a:xfrm>
            <a:off x="4187381" y="4786190"/>
            <a:ext cx="11777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 b="1"/>
              <a:t>Control Plane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CF6855AB-FA0C-7A46-8D58-4750F6E28273}"/>
              </a:ext>
            </a:extLst>
          </p:cNvPr>
          <p:cNvSpPr txBox="1"/>
          <p:nvPr/>
        </p:nvSpPr>
        <p:spPr>
          <a:xfrm>
            <a:off x="5359130" y="4791531"/>
            <a:ext cx="11777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 b="1"/>
              <a:t>Data Plane</a:t>
            </a:r>
          </a:p>
        </p:txBody>
      </p:sp>
      <p:cxnSp>
        <p:nvCxnSpPr>
          <p:cNvPr id="404" name="Straight Arrow Connector 403">
            <a:extLst>
              <a:ext uri="{FF2B5EF4-FFF2-40B4-BE49-F238E27FC236}">
                <a16:creationId xmlns:a16="http://schemas.microsoft.com/office/drawing/2014/main" id="{7599A455-143C-A847-8814-EE77D8F269A6}"/>
              </a:ext>
            </a:extLst>
          </p:cNvPr>
          <p:cNvCxnSpPr>
            <a:cxnSpLocks/>
            <a:endCxn id="105" idx="2"/>
          </p:cNvCxnSpPr>
          <p:nvPr/>
        </p:nvCxnSpPr>
        <p:spPr>
          <a:xfrm flipV="1">
            <a:off x="7208693" y="2736938"/>
            <a:ext cx="0" cy="17321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사각형: 둥근 모서리 6">
            <a:extLst>
              <a:ext uri="{FF2B5EF4-FFF2-40B4-BE49-F238E27FC236}">
                <a16:creationId xmlns:a16="http://schemas.microsoft.com/office/drawing/2014/main" id="{4D234D55-18D7-A14C-B049-57FB1F8EA760}"/>
              </a:ext>
            </a:extLst>
          </p:cNvPr>
          <p:cNvSpPr/>
          <p:nvPr/>
        </p:nvSpPr>
        <p:spPr>
          <a:xfrm>
            <a:off x="5498600" y="1993435"/>
            <a:ext cx="1098821" cy="685906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Data Store</a:t>
            </a:r>
          </a:p>
          <a:p>
            <a:pPr algn="ctr"/>
            <a:r>
              <a:rPr lang="en-US" altLang="ko-KR" sz="1000"/>
              <a:t>(Memory, </a:t>
            </a:r>
          </a:p>
          <a:p>
            <a:pPr algn="ctr"/>
            <a:r>
              <a:rPr lang="en-US" altLang="ko-KR" sz="1000"/>
              <a:t>File System,</a:t>
            </a:r>
          </a:p>
          <a:p>
            <a:pPr algn="ctr"/>
            <a:r>
              <a:rPr lang="en-US" altLang="ko-KR" sz="1000"/>
              <a:t>S3, DuckDB…)</a:t>
            </a:r>
          </a:p>
        </p:txBody>
      </p:sp>
      <p:sp>
        <p:nvSpPr>
          <p:cNvPr id="449" name="사각형: 둥근 모서리 6">
            <a:extLst>
              <a:ext uri="{FF2B5EF4-FFF2-40B4-BE49-F238E27FC236}">
                <a16:creationId xmlns:a16="http://schemas.microsoft.com/office/drawing/2014/main" id="{FD5C63F7-55AD-A04E-AA0C-45D2EF6E92D6}"/>
              </a:ext>
            </a:extLst>
          </p:cNvPr>
          <p:cNvSpPr/>
          <p:nvPr/>
        </p:nvSpPr>
        <p:spPr>
          <a:xfrm>
            <a:off x="7831398" y="2935082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451" name="사각형: 둥근 모서리 6">
            <a:extLst>
              <a:ext uri="{FF2B5EF4-FFF2-40B4-BE49-F238E27FC236}">
                <a16:creationId xmlns:a16="http://schemas.microsoft.com/office/drawing/2014/main" id="{FD6012D6-C801-1749-B9BF-1CC8A68D0D9D}"/>
              </a:ext>
            </a:extLst>
          </p:cNvPr>
          <p:cNvSpPr/>
          <p:nvPr/>
        </p:nvSpPr>
        <p:spPr>
          <a:xfrm>
            <a:off x="7715476" y="1993435"/>
            <a:ext cx="1124506" cy="68590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  <a:r>
              <a:rPr lang="ko-KR" altLang="en-US" sz="1000"/>
              <a:t> </a:t>
            </a:r>
            <a:r>
              <a:rPr lang="en-US" altLang="ko-KR" sz="1000"/>
              <a:t>Data Store, BI Tools</a:t>
            </a:r>
          </a:p>
          <a:p>
            <a:pPr algn="ctr"/>
            <a:r>
              <a:rPr lang="en-US" altLang="ko-KR" sz="1000"/>
              <a:t>(S3, BigQuery…)</a:t>
            </a:r>
          </a:p>
        </p:txBody>
      </p:sp>
      <p:cxnSp>
        <p:nvCxnSpPr>
          <p:cNvPr id="452" name="Straight Arrow Connector 451">
            <a:extLst>
              <a:ext uri="{FF2B5EF4-FFF2-40B4-BE49-F238E27FC236}">
                <a16:creationId xmlns:a16="http://schemas.microsoft.com/office/drawing/2014/main" id="{3230602F-83E3-C045-A28F-8BAF76780FA2}"/>
              </a:ext>
            </a:extLst>
          </p:cNvPr>
          <p:cNvCxnSpPr>
            <a:cxnSpLocks/>
            <a:endCxn id="449" idx="1"/>
          </p:cNvCxnSpPr>
          <p:nvPr/>
        </p:nvCxnSpPr>
        <p:spPr>
          <a:xfrm>
            <a:off x="7602040" y="3127506"/>
            <a:ext cx="229358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Arrow Connector 455">
            <a:extLst>
              <a:ext uri="{FF2B5EF4-FFF2-40B4-BE49-F238E27FC236}">
                <a16:creationId xmlns:a16="http://schemas.microsoft.com/office/drawing/2014/main" id="{7879EFFE-A030-6C43-BFD4-844CBD680CD5}"/>
              </a:ext>
            </a:extLst>
          </p:cNvPr>
          <p:cNvCxnSpPr>
            <a:cxnSpLocks/>
            <a:stCxn id="451" idx="2"/>
            <a:endCxn id="449" idx="0"/>
          </p:cNvCxnSpPr>
          <p:nvPr/>
        </p:nvCxnSpPr>
        <p:spPr>
          <a:xfrm>
            <a:off x="8277729" y="2679340"/>
            <a:ext cx="3" cy="255742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Arrow Connector 471">
            <a:extLst>
              <a:ext uri="{FF2B5EF4-FFF2-40B4-BE49-F238E27FC236}">
                <a16:creationId xmlns:a16="http://schemas.microsoft.com/office/drawing/2014/main" id="{BE378366-E6ED-7F4D-9CBB-F2BFC99C9181}"/>
              </a:ext>
            </a:extLst>
          </p:cNvPr>
          <p:cNvCxnSpPr>
            <a:cxnSpLocks/>
            <a:endCxn id="286" idx="1"/>
          </p:cNvCxnSpPr>
          <p:nvPr/>
        </p:nvCxnSpPr>
        <p:spPr>
          <a:xfrm flipV="1">
            <a:off x="7587449" y="1564715"/>
            <a:ext cx="243949" cy="1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Arrow Connector 474">
            <a:extLst>
              <a:ext uri="{FF2B5EF4-FFF2-40B4-BE49-F238E27FC236}">
                <a16:creationId xmlns:a16="http://schemas.microsoft.com/office/drawing/2014/main" id="{F82BE533-B04D-6341-AC55-A78B7BF71834}"/>
              </a:ext>
            </a:extLst>
          </p:cNvPr>
          <p:cNvCxnSpPr>
            <a:cxnSpLocks/>
            <a:stCxn id="451" idx="0"/>
            <a:endCxn id="286" idx="2"/>
          </p:cNvCxnSpPr>
          <p:nvPr/>
        </p:nvCxnSpPr>
        <p:spPr>
          <a:xfrm flipV="1">
            <a:off x="8277729" y="1757138"/>
            <a:ext cx="3" cy="236297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사람 - 무료 사회적인개 아이콘">
            <a:extLst>
              <a:ext uri="{FF2B5EF4-FFF2-40B4-BE49-F238E27FC236}">
                <a16:creationId xmlns:a16="http://schemas.microsoft.com/office/drawing/2014/main" id="{B07DE265-35BE-B04B-9EF0-23438CF39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84" y="3910493"/>
            <a:ext cx="507922" cy="55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660C1359-261F-DF4F-B7C4-4D3A2F407C9E}"/>
              </a:ext>
            </a:extLst>
          </p:cNvPr>
          <p:cNvSpPr txBox="1"/>
          <p:nvPr/>
        </p:nvSpPr>
        <p:spPr>
          <a:xfrm>
            <a:off x="121005" y="4377203"/>
            <a:ext cx="728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User</a:t>
            </a:r>
            <a:endParaRPr lang="en-KR" sz="1000"/>
          </a:p>
        </p:txBody>
      </p:sp>
      <p:sp>
        <p:nvSpPr>
          <p:cNvPr id="105" name="사각형: 둥근 모서리 6">
            <a:extLst>
              <a:ext uri="{FF2B5EF4-FFF2-40B4-BE49-F238E27FC236}">
                <a16:creationId xmlns:a16="http://schemas.microsoft.com/office/drawing/2014/main" id="{1AD0D5F2-C788-6E4C-B4C1-E6C0C8045A52}"/>
              </a:ext>
            </a:extLst>
          </p:cNvPr>
          <p:cNvSpPr/>
          <p:nvPr/>
        </p:nvSpPr>
        <p:spPr>
          <a:xfrm>
            <a:off x="6815346" y="2401783"/>
            <a:ext cx="786694" cy="33515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B143B30-8CD3-724F-A6A5-2F5782E52E55}"/>
              </a:ext>
            </a:extLst>
          </p:cNvPr>
          <p:cNvCxnSpPr>
            <a:cxnSpLocks/>
            <a:endCxn id="274" idx="0"/>
          </p:cNvCxnSpPr>
          <p:nvPr/>
        </p:nvCxnSpPr>
        <p:spPr>
          <a:xfrm>
            <a:off x="7202989" y="1757138"/>
            <a:ext cx="0" cy="180413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>
            <a:extLst>
              <a:ext uri="{FF2B5EF4-FFF2-40B4-BE49-F238E27FC236}">
                <a16:creationId xmlns:a16="http://schemas.microsoft.com/office/drawing/2014/main" id="{5F30903A-407F-A24E-BA6B-8FABF40350D0}"/>
              </a:ext>
            </a:extLst>
          </p:cNvPr>
          <p:cNvCxnSpPr>
            <a:cxnSpLocks/>
            <a:stCxn id="274" idx="1"/>
            <a:endCxn id="416" idx="3"/>
          </p:cNvCxnSpPr>
          <p:nvPr/>
        </p:nvCxnSpPr>
        <p:spPr>
          <a:xfrm rot="10800000" flipV="1">
            <a:off x="6597422" y="2105128"/>
            <a:ext cx="212221" cy="23125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A83AE523-B7F7-DB4F-B3EA-84BC2B578B09}"/>
              </a:ext>
            </a:extLst>
          </p:cNvPr>
          <p:cNvCxnSpPr>
            <a:cxnSpLocks/>
            <a:stCxn id="416" idx="3"/>
            <a:endCxn id="105" idx="1"/>
          </p:cNvCxnSpPr>
          <p:nvPr/>
        </p:nvCxnSpPr>
        <p:spPr>
          <a:xfrm>
            <a:off x="6597421" y="2336388"/>
            <a:ext cx="217925" cy="232973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5674794-A2F8-3545-97D0-E754277F970E}"/>
              </a:ext>
            </a:extLst>
          </p:cNvPr>
          <p:cNvCxnSpPr>
            <a:cxnSpLocks/>
          </p:cNvCxnSpPr>
          <p:nvPr/>
        </p:nvCxnSpPr>
        <p:spPr>
          <a:xfrm flipH="1">
            <a:off x="3333858" y="-380578"/>
            <a:ext cx="311722" cy="90131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사각형: 둥근 모서리 6">
            <a:extLst>
              <a:ext uri="{FF2B5EF4-FFF2-40B4-BE49-F238E27FC236}">
                <a16:creationId xmlns:a16="http://schemas.microsoft.com/office/drawing/2014/main" id="{A97F34D7-83AA-EC42-BC5D-D91B5F8506AA}"/>
              </a:ext>
            </a:extLst>
          </p:cNvPr>
          <p:cNvSpPr/>
          <p:nvPr/>
        </p:nvSpPr>
        <p:spPr>
          <a:xfrm>
            <a:off x="1336986" y="2776039"/>
            <a:ext cx="1421381" cy="40297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Dagster Instance</a:t>
            </a:r>
          </a:p>
          <a:p>
            <a:pPr algn="ctr"/>
            <a:r>
              <a:rPr lang="en-US" altLang="ko-KR" sz="1000"/>
              <a:t>(dagster.yaml) </a:t>
            </a:r>
          </a:p>
        </p:txBody>
      </p:sp>
      <p:sp>
        <p:nvSpPr>
          <p:cNvPr id="119" name="사각형: 둥근 모서리 6">
            <a:extLst>
              <a:ext uri="{FF2B5EF4-FFF2-40B4-BE49-F238E27FC236}">
                <a16:creationId xmlns:a16="http://schemas.microsoft.com/office/drawing/2014/main" id="{579BB83F-9D47-2A4D-BB52-1C0413FD2252}"/>
              </a:ext>
            </a:extLst>
          </p:cNvPr>
          <p:cNvSpPr/>
          <p:nvPr/>
        </p:nvSpPr>
        <p:spPr>
          <a:xfrm>
            <a:off x="4242782" y="4088283"/>
            <a:ext cx="822816" cy="577626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"/>
              <a:t>Run</a:t>
            </a:r>
            <a:endParaRPr lang="ko-KR" altLang="en-US" sz="1000"/>
          </a:p>
        </p:txBody>
      </p:sp>
      <p:sp>
        <p:nvSpPr>
          <p:cNvPr id="120" name="사각형: 둥근 모서리 6">
            <a:extLst>
              <a:ext uri="{FF2B5EF4-FFF2-40B4-BE49-F238E27FC236}">
                <a16:creationId xmlns:a16="http://schemas.microsoft.com/office/drawing/2014/main" id="{1F28098E-3621-B245-8EB3-543F18C98176}"/>
              </a:ext>
            </a:extLst>
          </p:cNvPr>
          <p:cNvSpPr/>
          <p:nvPr/>
        </p:nvSpPr>
        <p:spPr>
          <a:xfrm>
            <a:off x="4177196" y="3319929"/>
            <a:ext cx="951885" cy="1418030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21" name="사각형: 둥근 모서리 6">
            <a:extLst>
              <a:ext uri="{FF2B5EF4-FFF2-40B4-BE49-F238E27FC236}">
                <a16:creationId xmlns:a16="http://schemas.microsoft.com/office/drawing/2014/main" id="{07D5324F-FF30-524D-BDA8-A1C51AEAD0BA}"/>
              </a:ext>
            </a:extLst>
          </p:cNvPr>
          <p:cNvSpPr/>
          <p:nvPr/>
        </p:nvSpPr>
        <p:spPr>
          <a:xfrm>
            <a:off x="4242782" y="3414874"/>
            <a:ext cx="822816" cy="577626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"/>
              <a:t>Run</a:t>
            </a:r>
            <a:endParaRPr lang="ko-KR" altLang="en-US" sz="1000"/>
          </a:p>
        </p:txBody>
      </p:sp>
      <p:sp>
        <p:nvSpPr>
          <p:cNvPr id="122" name="사각형: 둥근 모서리 6">
            <a:extLst>
              <a:ext uri="{FF2B5EF4-FFF2-40B4-BE49-F238E27FC236}">
                <a16:creationId xmlns:a16="http://schemas.microsoft.com/office/drawing/2014/main" id="{A53B20C9-43B1-134F-85A7-9C8AE9C2683D}"/>
              </a:ext>
            </a:extLst>
          </p:cNvPr>
          <p:cNvSpPr/>
          <p:nvPr/>
        </p:nvSpPr>
        <p:spPr>
          <a:xfrm>
            <a:off x="4305378" y="3682142"/>
            <a:ext cx="706667" cy="259103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</a:t>
            </a:r>
            <a:endParaRPr lang="ko-KR" altLang="en-US" sz="1000"/>
          </a:p>
        </p:txBody>
      </p:sp>
      <p:sp>
        <p:nvSpPr>
          <p:cNvPr id="123" name="사각형: 둥근 모서리 6">
            <a:extLst>
              <a:ext uri="{FF2B5EF4-FFF2-40B4-BE49-F238E27FC236}">
                <a16:creationId xmlns:a16="http://schemas.microsoft.com/office/drawing/2014/main" id="{405FE74F-3635-584C-BD15-9A5FDD553E18}"/>
              </a:ext>
            </a:extLst>
          </p:cNvPr>
          <p:cNvSpPr/>
          <p:nvPr/>
        </p:nvSpPr>
        <p:spPr>
          <a:xfrm>
            <a:off x="4305378" y="4361830"/>
            <a:ext cx="706667" cy="259103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</a:t>
            </a:r>
            <a:endParaRPr lang="ko-KR" altLang="en-US" sz="1000"/>
          </a:p>
        </p:txBody>
      </p: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1C9E81BB-7494-D44F-BD92-3C5B62018FC2}"/>
              </a:ext>
            </a:extLst>
          </p:cNvPr>
          <p:cNvCxnSpPr>
            <a:cxnSpLocks/>
            <a:stCxn id="122" idx="3"/>
            <a:endCxn id="146" idx="1"/>
          </p:cNvCxnSpPr>
          <p:nvPr/>
        </p:nvCxnSpPr>
        <p:spPr>
          <a:xfrm flipV="1">
            <a:off x="5012045" y="1087558"/>
            <a:ext cx="475969" cy="2724136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6118EA9D-BB79-764F-B8EE-82962A1DF5DC}"/>
              </a:ext>
            </a:extLst>
          </p:cNvPr>
          <p:cNvCxnSpPr>
            <a:cxnSpLocks/>
            <a:stCxn id="123" idx="3"/>
            <a:endCxn id="173" idx="1"/>
          </p:cNvCxnSpPr>
          <p:nvPr/>
        </p:nvCxnSpPr>
        <p:spPr>
          <a:xfrm flipV="1">
            <a:off x="5012045" y="3590644"/>
            <a:ext cx="481548" cy="900738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사각형: 둥근 모서리 6">
            <a:extLst>
              <a:ext uri="{FF2B5EF4-FFF2-40B4-BE49-F238E27FC236}">
                <a16:creationId xmlns:a16="http://schemas.microsoft.com/office/drawing/2014/main" id="{9A55A779-FCC2-5C47-8A4B-CEB958F7DEAD}"/>
              </a:ext>
            </a:extLst>
          </p:cNvPr>
          <p:cNvSpPr/>
          <p:nvPr/>
        </p:nvSpPr>
        <p:spPr>
          <a:xfrm>
            <a:off x="3087241" y="3440216"/>
            <a:ext cx="731973" cy="298544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Run Launcher</a:t>
            </a:r>
            <a:endParaRPr lang="ko-KR" altLang="en-US" sz="900"/>
          </a:p>
        </p:txBody>
      </p:sp>
      <p:sp>
        <p:nvSpPr>
          <p:cNvPr id="136" name="사각형: 둥근 모서리 6">
            <a:extLst>
              <a:ext uri="{FF2B5EF4-FFF2-40B4-BE49-F238E27FC236}">
                <a16:creationId xmlns:a16="http://schemas.microsoft.com/office/drawing/2014/main" id="{8433B9DB-0005-0340-9997-342AB1F70351}"/>
              </a:ext>
            </a:extLst>
          </p:cNvPr>
          <p:cNvSpPr/>
          <p:nvPr/>
        </p:nvSpPr>
        <p:spPr>
          <a:xfrm>
            <a:off x="3087241" y="4038979"/>
            <a:ext cx="731973" cy="298544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Run Launcher</a:t>
            </a:r>
            <a:endParaRPr lang="ko-KR" altLang="en-US" sz="900"/>
          </a:p>
        </p:txBody>
      </p:sp>
      <p:sp>
        <p:nvSpPr>
          <p:cNvPr id="138" name="사각형: 둥근 모서리 6">
            <a:extLst>
              <a:ext uri="{FF2B5EF4-FFF2-40B4-BE49-F238E27FC236}">
                <a16:creationId xmlns:a16="http://schemas.microsoft.com/office/drawing/2014/main" id="{46895A69-53B5-034F-86B3-867DD8E80573}"/>
              </a:ext>
            </a:extLst>
          </p:cNvPr>
          <p:cNvSpPr/>
          <p:nvPr/>
        </p:nvSpPr>
        <p:spPr>
          <a:xfrm>
            <a:off x="1031996" y="4557847"/>
            <a:ext cx="2869438" cy="42471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Dagster</a:t>
            </a:r>
          </a:p>
          <a:p>
            <a:r>
              <a:rPr lang="en-US" altLang="ko-KR" sz="1000"/>
              <a:t>CLI</a:t>
            </a:r>
            <a:endParaRPr lang="ko-KR" altLang="en-US" sz="1000"/>
          </a:p>
        </p:txBody>
      </p:sp>
      <p:sp>
        <p:nvSpPr>
          <p:cNvPr id="139" name="사각형: 둥근 모서리 6">
            <a:extLst>
              <a:ext uri="{FF2B5EF4-FFF2-40B4-BE49-F238E27FC236}">
                <a16:creationId xmlns:a16="http://schemas.microsoft.com/office/drawing/2014/main" id="{3D4CD322-F756-7B44-BD36-4F03D708DFAD}"/>
              </a:ext>
            </a:extLst>
          </p:cNvPr>
          <p:cNvSpPr/>
          <p:nvPr/>
        </p:nvSpPr>
        <p:spPr>
          <a:xfrm>
            <a:off x="3087241" y="4620934"/>
            <a:ext cx="731973" cy="298544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Run Launcher</a:t>
            </a:r>
            <a:endParaRPr lang="ko-KR" altLang="en-US" sz="900"/>
          </a:p>
        </p:txBody>
      </p:sp>
      <p:cxnSp>
        <p:nvCxnSpPr>
          <p:cNvPr id="140" name="Elbow Connector 139">
            <a:extLst>
              <a:ext uri="{FF2B5EF4-FFF2-40B4-BE49-F238E27FC236}">
                <a16:creationId xmlns:a16="http://schemas.microsoft.com/office/drawing/2014/main" id="{01A727CE-D736-4444-98E1-0547F3AF8939}"/>
              </a:ext>
            </a:extLst>
          </p:cNvPr>
          <p:cNvCxnSpPr>
            <a:cxnSpLocks/>
            <a:stCxn id="135" idx="3"/>
            <a:endCxn id="120" idx="1"/>
          </p:cNvCxnSpPr>
          <p:nvPr/>
        </p:nvCxnSpPr>
        <p:spPr>
          <a:xfrm>
            <a:off x="3819214" y="3589488"/>
            <a:ext cx="357982" cy="439456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142">
            <a:extLst>
              <a:ext uri="{FF2B5EF4-FFF2-40B4-BE49-F238E27FC236}">
                <a16:creationId xmlns:a16="http://schemas.microsoft.com/office/drawing/2014/main" id="{34DA84C6-AC26-9C49-9EEA-A6361563BF62}"/>
              </a:ext>
            </a:extLst>
          </p:cNvPr>
          <p:cNvCxnSpPr>
            <a:cxnSpLocks/>
            <a:stCxn id="139" idx="3"/>
            <a:endCxn id="120" idx="1"/>
          </p:cNvCxnSpPr>
          <p:nvPr/>
        </p:nvCxnSpPr>
        <p:spPr>
          <a:xfrm flipV="1">
            <a:off x="3819214" y="4028944"/>
            <a:ext cx="357982" cy="74126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사각형: 둥근 모서리 6">
            <a:extLst>
              <a:ext uri="{FF2B5EF4-FFF2-40B4-BE49-F238E27FC236}">
                <a16:creationId xmlns:a16="http://schemas.microsoft.com/office/drawing/2014/main" id="{0D755ADC-5031-AC49-A0AD-9D70450F5EAF}"/>
              </a:ext>
            </a:extLst>
          </p:cNvPr>
          <p:cNvSpPr/>
          <p:nvPr/>
        </p:nvSpPr>
        <p:spPr>
          <a:xfrm>
            <a:off x="801582" y="3319929"/>
            <a:ext cx="3265425" cy="1725712"/>
          </a:xfrm>
          <a:prstGeom prst="roundRect">
            <a:avLst>
              <a:gd name="adj" fmla="val 5199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cxnSp>
        <p:nvCxnSpPr>
          <p:cNvPr id="157" name="Elbow Connector 156">
            <a:extLst>
              <a:ext uri="{FF2B5EF4-FFF2-40B4-BE49-F238E27FC236}">
                <a16:creationId xmlns:a16="http://schemas.microsoft.com/office/drawing/2014/main" id="{48208986-5597-6C49-9024-FC6006EA5930}"/>
              </a:ext>
            </a:extLst>
          </p:cNvPr>
          <p:cNvCxnSpPr>
            <a:cxnSpLocks/>
            <a:stCxn id="1026" idx="3"/>
            <a:endCxn id="23" idx="1"/>
          </p:cNvCxnSpPr>
          <p:nvPr/>
        </p:nvCxnSpPr>
        <p:spPr>
          <a:xfrm flipV="1">
            <a:off x="739506" y="3589488"/>
            <a:ext cx="291295" cy="598763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61">
            <a:extLst>
              <a:ext uri="{FF2B5EF4-FFF2-40B4-BE49-F238E27FC236}">
                <a16:creationId xmlns:a16="http://schemas.microsoft.com/office/drawing/2014/main" id="{AC7D4DCA-7142-134B-8466-577EA6DD0AE2}"/>
              </a:ext>
            </a:extLst>
          </p:cNvPr>
          <p:cNvCxnSpPr>
            <a:cxnSpLocks/>
            <a:stCxn id="1026" idx="3"/>
            <a:endCxn id="138" idx="1"/>
          </p:cNvCxnSpPr>
          <p:nvPr/>
        </p:nvCxnSpPr>
        <p:spPr>
          <a:xfrm>
            <a:off x="739506" y="4188251"/>
            <a:ext cx="292490" cy="58195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사각형: 둥근 모서리 6">
            <a:extLst>
              <a:ext uri="{FF2B5EF4-FFF2-40B4-BE49-F238E27FC236}">
                <a16:creationId xmlns:a16="http://schemas.microsoft.com/office/drawing/2014/main" id="{00037883-C83D-0D40-80A3-ABF20BBB0B28}"/>
              </a:ext>
            </a:extLst>
          </p:cNvPr>
          <p:cNvSpPr/>
          <p:nvPr/>
        </p:nvSpPr>
        <p:spPr>
          <a:xfrm>
            <a:off x="1253949" y="2707722"/>
            <a:ext cx="3406086" cy="532486"/>
          </a:xfrm>
          <a:prstGeom prst="roundRect">
            <a:avLst>
              <a:gd name="adj" fmla="val 949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D68F3F4D-A155-2049-8637-1D590BAC4876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2466117" y="3798724"/>
            <a:ext cx="598" cy="17716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Elbow Connector 193">
            <a:extLst>
              <a:ext uri="{FF2B5EF4-FFF2-40B4-BE49-F238E27FC236}">
                <a16:creationId xmlns:a16="http://schemas.microsoft.com/office/drawing/2014/main" id="{ED612E2D-D823-7140-8808-A5380C18E797}"/>
              </a:ext>
            </a:extLst>
          </p:cNvPr>
          <p:cNvCxnSpPr>
            <a:cxnSpLocks/>
            <a:stCxn id="136" idx="3"/>
            <a:endCxn id="120" idx="1"/>
          </p:cNvCxnSpPr>
          <p:nvPr/>
        </p:nvCxnSpPr>
        <p:spPr>
          <a:xfrm flipV="1">
            <a:off x="3819214" y="4028944"/>
            <a:ext cx="357982" cy="159307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사각형: 둥근 모서리 6">
            <a:extLst>
              <a:ext uri="{FF2B5EF4-FFF2-40B4-BE49-F238E27FC236}">
                <a16:creationId xmlns:a16="http://schemas.microsoft.com/office/drawing/2014/main" id="{3E4FCB2E-F90F-BA42-9E2A-A3D09A7D6331}"/>
              </a:ext>
            </a:extLst>
          </p:cNvPr>
          <p:cNvSpPr/>
          <p:nvPr/>
        </p:nvSpPr>
        <p:spPr>
          <a:xfrm>
            <a:off x="1929512" y="3440216"/>
            <a:ext cx="1161381" cy="298544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Default</a:t>
            </a:r>
          </a:p>
          <a:p>
            <a:pPr algn="ctr"/>
            <a:r>
              <a:rPr lang="en-US" altLang="ko-KR" sz="900"/>
              <a:t>RunCoordinator</a:t>
            </a:r>
            <a:endParaRPr lang="ko-KR" altLang="en-US" sz="900"/>
          </a:p>
        </p:txBody>
      </p:sp>
      <p:sp>
        <p:nvSpPr>
          <p:cNvPr id="223" name="사각형: 둥근 모서리 6">
            <a:extLst>
              <a:ext uri="{FF2B5EF4-FFF2-40B4-BE49-F238E27FC236}">
                <a16:creationId xmlns:a16="http://schemas.microsoft.com/office/drawing/2014/main" id="{94338E3B-3E43-6E40-BC5A-8A2443EE305E}"/>
              </a:ext>
            </a:extLst>
          </p:cNvPr>
          <p:cNvSpPr/>
          <p:nvPr/>
        </p:nvSpPr>
        <p:spPr>
          <a:xfrm>
            <a:off x="1929512" y="4620933"/>
            <a:ext cx="1161381" cy="298544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Default</a:t>
            </a:r>
          </a:p>
          <a:p>
            <a:pPr algn="ctr"/>
            <a:r>
              <a:rPr lang="en-US" altLang="ko-KR" sz="900"/>
              <a:t>RunCoordinator</a:t>
            </a:r>
            <a:endParaRPr lang="ko-KR" altLang="en-US" sz="900"/>
          </a:p>
        </p:txBody>
      </p:sp>
      <p:sp>
        <p:nvSpPr>
          <p:cNvPr id="224" name="사각형: 둥근 모서리 6">
            <a:extLst>
              <a:ext uri="{FF2B5EF4-FFF2-40B4-BE49-F238E27FC236}">
                <a16:creationId xmlns:a16="http://schemas.microsoft.com/office/drawing/2014/main" id="{424E5084-161D-3049-BEED-57E9A4A587AD}"/>
              </a:ext>
            </a:extLst>
          </p:cNvPr>
          <p:cNvSpPr/>
          <p:nvPr/>
        </p:nvSpPr>
        <p:spPr>
          <a:xfrm>
            <a:off x="1929512" y="4043212"/>
            <a:ext cx="1161381" cy="298544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Queued</a:t>
            </a:r>
          </a:p>
          <a:p>
            <a:pPr algn="ctr"/>
            <a:r>
              <a:rPr lang="en-US" altLang="ko-KR" sz="900"/>
              <a:t>RunCoordinator</a:t>
            </a:r>
            <a:endParaRPr lang="ko-KR" altLang="en-US" sz="900"/>
          </a:p>
        </p:txBody>
      </p:sp>
      <p:cxnSp>
        <p:nvCxnSpPr>
          <p:cNvPr id="226" name="Elbow Connector 225">
            <a:extLst>
              <a:ext uri="{FF2B5EF4-FFF2-40B4-BE49-F238E27FC236}">
                <a16:creationId xmlns:a16="http://schemas.microsoft.com/office/drawing/2014/main" id="{C8A82C3F-D81A-4E45-BF8C-030A76ABBDF2}"/>
              </a:ext>
            </a:extLst>
          </p:cNvPr>
          <p:cNvCxnSpPr>
            <a:cxnSpLocks/>
            <a:endCxn id="171" idx="1"/>
          </p:cNvCxnSpPr>
          <p:nvPr/>
        </p:nvCxnSpPr>
        <p:spPr>
          <a:xfrm rot="5400000" flipH="1" flipV="1">
            <a:off x="1004677" y="3067905"/>
            <a:ext cx="343211" cy="155333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Elbow Connector 230">
            <a:extLst>
              <a:ext uri="{FF2B5EF4-FFF2-40B4-BE49-F238E27FC236}">
                <a16:creationId xmlns:a16="http://schemas.microsoft.com/office/drawing/2014/main" id="{39153CFD-B84A-5047-B6E8-0CC34F19F0E1}"/>
              </a:ext>
            </a:extLst>
          </p:cNvPr>
          <p:cNvCxnSpPr>
            <a:cxnSpLocks/>
            <a:endCxn id="32" idx="3"/>
          </p:cNvCxnSpPr>
          <p:nvPr/>
        </p:nvCxnSpPr>
        <p:spPr>
          <a:xfrm rot="16200000" flipV="1">
            <a:off x="4529310" y="3031118"/>
            <a:ext cx="337614" cy="234504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D2472102-ED00-F341-8602-72BE5499EF79}"/>
              </a:ext>
            </a:extLst>
          </p:cNvPr>
          <p:cNvCxnSpPr>
            <a:cxnSpLocks/>
          </p:cNvCxnSpPr>
          <p:nvPr/>
        </p:nvCxnSpPr>
        <p:spPr>
          <a:xfrm flipV="1">
            <a:off x="1101730" y="2640910"/>
            <a:ext cx="0" cy="67626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6FA39F7A-3ED4-7C4C-8D8E-ACB03337CDD6}"/>
              </a:ext>
            </a:extLst>
          </p:cNvPr>
          <p:cNvCxnSpPr>
            <a:cxnSpLocks/>
            <a:endCxn id="32" idx="3"/>
          </p:cNvCxnSpPr>
          <p:nvPr/>
        </p:nvCxnSpPr>
        <p:spPr>
          <a:xfrm rot="5400000">
            <a:off x="4527415" y="2691608"/>
            <a:ext cx="341405" cy="234504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사각형: 둥근 모서리 6">
            <a:extLst>
              <a:ext uri="{FF2B5EF4-FFF2-40B4-BE49-F238E27FC236}">
                <a16:creationId xmlns:a16="http://schemas.microsoft.com/office/drawing/2014/main" id="{216BEC3B-F00B-D841-9A6C-6132D09841A6}"/>
              </a:ext>
            </a:extLst>
          </p:cNvPr>
          <p:cNvSpPr/>
          <p:nvPr/>
        </p:nvSpPr>
        <p:spPr>
          <a:xfrm>
            <a:off x="7831398" y="417117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Compute</a:t>
            </a:r>
          </a:p>
          <a:p>
            <a:pPr algn="ctr"/>
            <a:r>
              <a:rPr lang="en-US" altLang="ko-KR" sz="1000"/>
              <a:t>Logs</a:t>
            </a:r>
            <a:endParaRPr lang="ko-KR" altLang="en-US" sz="1000"/>
          </a:p>
        </p:txBody>
      </p:sp>
      <p:sp>
        <p:nvSpPr>
          <p:cNvPr id="102" name="사각형: 둥근 모서리 6">
            <a:extLst>
              <a:ext uri="{FF2B5EF4-FFF2-40B4-BE49-F238E27FC236}">
                <a16:creationId xmlns:a16="http://schemas.microsoft.com/office/drawing/2014/main" id="{F67F0E7C-13D5-4345-AFD3-5527A1A547FE}"/>
              </a:ext>
            </a:extLst>
          </p:cNvPr>
          <p:cNvSpPr/>
          <p:nvPr/>
        </p:nvSpPr>
        <p:spPr>
          <a:xfrm>
            <a:off x="7831398" y="3875377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Compute</a:t>
            </a:r>
          </a:p>
          <a:p>
            <a:pPr algn="ctr"/>
            <a:r>
              <a:rPr lang="en-US" altLang="ko-KR" sz="1000"/>
              <a:t>Logs</a:t>
            </a:r>
            <a:endParaRPr lang="ko-KR" altLang="en-US" sz="100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8DAED2B1-2D95-E74D-963D-5334FB34BCDE}"/>
              </a:ext>
            </a:extLst>
          </p:cNvPr>
          <p:cNvCxnSpPr>
            <a:cxnSpLocks/>
            <a:endCxn id="101" idx="1"/>
          </p:cNvCxnSpPr>
          <p:nvPr/>
        </p:nvCxnSpPr>
        <p:spPr>
          <a:xfrm>
            <a:off x="7587449" y="609540"/>
            <a:ext cx="243949" cy="1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B834B43C-AB01-CD47-8BD5-9DD7DA4D2145}"/>
              </a:ext>
            </a:extLst>
          </p:cNvPr>
          <p:cNvCxnSpPr>
            <a:cxnSpLocks/>
            <a:endCxn id="102" idx="1"/>
          </p:cNvCxnSpPr>
          <p:nvPr/>
        </p:nvCxnSpPr>
        <p:spPr>
          <a:xfrm>
            <a:off x="7587449" y="4067801"/>
            <a:ext cx="243949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사각형: 둥근 모서리 6">
            <a:extLst>
              <a:ext uri="{FF2B5EF4-FFF2-40B4-BE49-F238E27FC236}">
                <a16:creationId xmlns:a16="http://schemas.microsoft.com/office/drawing/2014/main" id="{AA4851C9-A59A-CF47-B421-524073E981CE}"/>
              </a:ext>
            </a:extLst>
          </p:cNvPr>
          <p:cNvSpPr/>
          <p:nvPr/>
        </p:nvSpPr>
        <p:spPr>
          <a:xfrm>
            <a:off x="7596336" y="4515966"/>
            <a:ext cx="1127729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Compute</a:t>
            </a:r>
          </a:p>
          <a:p>
            <a:pPr algn="ctr"/>
            <a:r>
              <a:rPr lang="en-US" altLang="ko-KR" sz="1000"/>
              <a:t>Logs Storage</a:t>
            </a:r>
            <a:endParaRPr lang="ko-KR" altLang="en-US" sz="1000"/>
          </a:p>
        </p:txBody>
      </p:sp>
      <p:cxnSp>
        <p:nvCxnSpPr>
          <p:cNvPr id="113" name="Elbow Connector 112">
            <a:extLst>
              <a:ext uri="{FF2B5EF4-FFF2-40B4-BE49-F238E27FC236}">
                <a16:creationId xmlns:a16="http://schemas.microsoft.com/office/drawing/2014/main" id="{104EE9F2-153E-504B-89F7-4B8D1A296333}"/>
              </a:ext>
            </a:extLst>
          </p:cNvPr>
          <p:cNvCxnSpPr>
            <a:cxnSpLocks/>
            <a:stCxn id="101" idx="3"/>
            <a:endCxn id="111" idx="3"/>
          </p:cNvCxnSpPr>
          <p:nvPr/>
        </p:nvCxnSpPr>
        <p:spPr>
          <a:xfrm>
            <a:off x="8724065" y="609541"/>
            <a:ext cx="12700" cy="4098849"/>
          </a:xfrm>
          <a:prstGeom prst="bentConnector3">
            <a:avLst>
              <a:gd name="adj1" fmla="val 180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>
            <a:extLst>
              <a:ext uri="{FF2B5EF4-FFF2-40B4-BE49-F238E27FC236}">
                <a16:creationId xmlns:a16="http://schemas.microsoft.com/office/drawing/2014/main" id="{10B382E0-5A16-A042-A3FC-6BAE3051AFEA}"/>
              </a:ext>
            </a:extLst>
          </p:cNvPr>
          <p:cNvCxnSpPr>
            <a:cxnSpLocks/>
            <a:stCxn id="102" idx="3"/>
            <a:endCxn id="111" idx="3"/>
          </p:cNvCxnSpPr>
          <p:nvPr/>
        </p:nvCxnSpPr>
        <p:spPr>
          <a:xfrm>
            <a:off x="8724065" y="4067801"/>
            <a:ext cx="12700" cy="640589"/>
          </a:xfrm>
          <a:prstGeom prst="bentConnector3">
            <a:avLst>
              <a:gd name="adj1" fmla="val 180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148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둥근 모서리 6">
            <a:extLst>
              <a:ext uri="{FF2B5EF4-FFF2-40B4-BE49-F238E27FC236}">
                <a16:creationId xmlns:a16="http://schemas.microsoft.com/office/drawing/2014/main" id="{0B0B7CCF-36D0-7C45-85AC-638E5126AFDD}"/>
              </a:ext>
            </a:extLst>
          </p:cNvPr>
          <p:cNvSpPr/>
          <p:nvPr/>
        </p:nvSpPr>
        <p:spPr>
          <a:xfrm>
            <a:off x="1180440" y="3407028"/>
            <a:ext cx="2870632" cy="418472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Dagster</a:t>
            </a:r>
          </a:p>
          <a:p>
            <a:r>
              <a:rPr lang="en-US" altLang="ko-KR" sz="1000"/>
              <a:t>Web Server</a:t>
            </a:r>
            <a:endParaRPr lang="ko-KR" altLang="en-US" sz="1000"/>
          </a:p>
        </p:txBody>
      </p:sp>
      <p:sp>
        <p:nvSpPr>
          <p:cNvPr id="25" name="사각형: 둥근 모서리 6">
            <a:extLst>
              <a:ext uri="{FF2B5EF4-FFF2-40B4-BE49-F238E27FC236}">
                <a16:creationId xmlns:a16="http://schemas.microsoft.com/office/drawing/2014/main" id="{68B8F501-AFF7-9549-A1A4-41960415BC7E}"/>
              </a:ext>
            </a:extLst>
          </p:cNvPr>
          <p:cNvSpPr/>
          <p:nvPr/>
        </p:nvSpPr>
        <p:spPr>
          <a:xfrm>
            <a:off x="1181635" y="4002668"/>
            <a:ext cx="2869438" cy="42471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Dagster</a:t>
            </a:r>
          </a:p>
          <a:p>
            <a:r>
              <a:rPr lang="en-US" altLang="ko-KR" sz="1000"/>
              <a:t>Daemon</a:t>
            </a:r>
            <a:endParaRPr lang="ko-KR" altLang="en-US" sz="1000"/>
          </a:p>
        </p:txBody>
      </p:sp>
      <p:sp>
        <p:nvSpPr>
          <p:cNvPr id="26" name="사각형: 둥근 모서리 6">
            <a:extLst>
              <a:ext uri="{FF2B5EF4-FFF2-40B4-BE49-F238E27FC236}">
                <a16:creationId xmlns:a16="http://schemas.microsoft.com/office/drawing/2014/main" id="{493D8049-3302-1147-8789-193B4BFC7467}"/>
              </a:ext>
            </a:extLst>
          </p:cNvPr>
          <p:cNvSpPr/>
          <p:nvPr/>
        </p:nvSpPr>
        <p:spPr>
          <a:xfrm>
            <a:off x="395544" y="161848"/>
            <a:ext cx="4883178" cy="2503086"/>
          </a:xfrm>
          <a:prstGeom prst="roundRect">
            <a:avLst>
              <a:gd name="adj" fmla="val 4081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000"/>
              <a:t>Code Location </a:t>
            </a:r>
          </a:p>
          <a:p>
            <a:r>
              <a:rPr lang="en-US" altLang="ko-KR" sz="1000"/>
              <a:t>(Definition)</a:t>
            </a:r>
            <a:endParaRPr lang="ko-KR" altLang="en-US" sz="1000"/>
          </a:p>
        </p:txBody>
      </p:sp>
      <p:cxnSp>
        <p:nvCxnSpPr>
          <p:cNvPr id="27" name="직선 연결선 5">
            <a:extLst>
              <a:ext uri="{FF2B5EF4-FFF2-40B4-BE49-F238E27FC236}">
                <a16:creationId xmlns:a16="http://schemas.microsoft.com/office/drawing/2014/main" id="{38AB45B0-2D80-5B45-97A9-C55BEB446095}"/>
              </a:ext>
            </a:extLst>
          </p:cNvPr>
          <p:cNvCxnSpPr>
            <a:cxnSpLocks/>
          </p:cNvCxnSpPr>
          <p:nvPr/>
        </p:nvCxnSpPr>
        <p:spPr>
          <a:xfrm>
            <a:off x="5512233" y="102188"/>
            <a:ext cx="0" cy="498984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6">
            <a:extLst>
              <a:ext uri="{FF2B5EF4-FFF2-40B4-BE49-F238E27FC236}">
                <a16:creationId xmlns:a16="http://schemas.microsoft.com/office/drawing/2014/main" id="{6556886E-C02B-7F46-BAEF-CEF1AA6C2419}"/>
              </a:ext>
            </a:extLst>
          </p:cNvPr>
          <p:cNvSpPr/>
          <p:nvPr/>
        </p:nvSpPr>
        <p:spPr>
          <a:xfrm>
            <a:off x="3003642" y="2806888"/>
            <a:ext cx="1726862" cy="398902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Database</a:t>
            </a:r>
          </a:p>
          <a:p>
            <a:pPr algn="ctr"/>
            <a:r>
              <a:rPr lang="en-US" altLang="ko-KR" sz="1000"/>
              <a:t>(PostgreSQL, MySQL…)</a:t>
            </a:r>
          </a:p>
        </p:txBody>
      </p:sp>
      <p:sp>
        <p:nvSpPr>
          <p:cNvPr id="33" name="사각형: 둥근 모서리 6">
            <a:extLst>
              <a:ext uri="{FF2B5EF4-FFF2-40B4-BE49-F238E27FC236}">
                <a16:creationId xmlns:a16="http://schemas.microsoft.com/office/drawing/2014/main" id="{BEB1026F-BAFC-3E4A-A6CA-90722433706D}"/>
              </a:ext>
            </a:extLst>
          </p:cNvPr>
          <p:cNvSpPr/>
          <p:nvPr/>
        </p:nvSpPr>
        <p:spPr>
          <a:xfrm>
            <a:off x="1564279" y="155339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sp>
        <p:nvSpPr>
          <p:cNvPr id="46" name="사각형: 둥근 모서리 6">
            <a:extLst>
              <a:ext uri="{FF2B5EF4-FFF2-40B4-BE49-F238E27FC236}">
                <a16:creationId xmlns:a16="http://schemas.microsoft.com/office/drawing/2014/main" id="{C7B96DAF-F2BD-3D43-BAC1-E5B28F62FF6B}"/>
              </a:ext>
            </a:extLst>
          </p:cNvPr>
          <p:cNvSpPr/>
          <p:nvPr/>
        </p:nvSpPr>
        <p:spPr>
          <a:xfrm>
            <a:off x="2154720" y="155339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F63CC19F-0958-B340-AFF2-467E76CC2989}"/>
              </a:ext>
            </a:extLst>
          </p:cNvPr>
          <p:cNvCxnSpPr>
            <a:cxnSpLocks/>
            <a:stCxn id="83" idx="2"/>
            <a:endCxn id="77" idx="2"/>
          </p:cNvCxnSpPr>
          <p:nvPr/>
        </p:nvCxnSpPr>
        <p:spPr>
          <a:xfrm rot="5400000" flipH="1">
            <a:off x="2873241" y="1691084"/>
            <a:ext cx="10904" cy="1514407"/>
          </a:xfrm>
          <a:prstGeom prst="bentConnector3">
            <a:avLst>
              <a:gd name="adj1" fmla="val -1013973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6">
            <a:extLst>
              <a:ext uri="{FF2B5EF4-FFF2-40B4-BE49-F238E27FC236}">
                <a16:creationId xmlns:a16="http://schemas.microsoft.com/office/drawing/2014/main" id="{7EF7AA4B-304D-C343-97DE-C9619A276DEA}"/>
              </a:ext>
            </a:extLst>
          </p:cNvPr>
          <p:cNvSpPr/>
          <p:nvPr/>
        </p:nvSpPr>
        <p:spPr>
          <a:xfrm>
            <a:off x="2597829" y="220113"/>
            <a:ext cx="1237304" cy="961109"/>
          </a:xfrm>
          <a:prstGeom prst="roundRect">
            <a:avLst>
              <a:gd name="adj" fmla="val 9152"/>
            </a:avLst>
          </a:prstGeom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43" name="사각형: 둥근 모서리 6">
            <a:extLst>
              <a:ext uri="{FF2B5EF4-FFF2-40B4-BE49-F238E27FC236}">
                <a16:creationId xmlns:a16="http://schemas.microsoft.com/office/drawing/2014/main" id="{51B6F20E-574F-8B41-98FB-A6BF15EFB67A}"/>
              </a:ext>
            </a:extLst>
          </p:cNvPr>
          <p:cNvSpPr/>
          <p:nvPr/>
        </p:nvSpPr>
        <p:spPr>
          <a:xfrm>
            <a:off x="2655431" y="27731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44" name="사각형: 둥근 모서리 6">
            <a:extLst>
              <a:ext uri="{FF2B5EF4-FFF2-40B4-BE49-F238E27FC236}">
                <a16:creationId xmlns:a16="http://schemas.microsoft.com/office/drawing/2014/main" id="{7B834A6A-E543-4445-BBFF-F595FA001FBF}"/>
              </a:ext>
            </a:extLst>
          </p:cNvPr>
          <p:cNvSpPr/>
          <p:nvPr/>
        </p:nvSpPr>
        <p:spPr>
          <a:xfrm>
            <a:off x="3245872" y="27731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45" name="사각형: 둥근 모서리 6">
            <a:extLst>
              <a:ext uri="{FF2B5EF4-FFF2-40B4-BE49-F238E27FC236}">
                <a16:creationId xmlns:a16="http://schemas.microsoft.com/office/drawing/2014/main" id="{8570F360-4349-3145-A99F-4C6508E7F217}"/>
              </a:ext>
            </a:extLst>
          </p:cNvPr>
          <p:cNvSpPr/>
          <p:nvPr/>
        </p:nvSpPr>
        <p:spPr>
          <a:xfrm>
            <a:off x="4027126" y="27731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53" name="사각형: 둥근 모서리 6">
            <a:extLst>
              <a:ext uri="{FF2B5EF4-FFF2-40B4-BE49-F238E27FC236}">
                <a16:creationId xmlns:a16="http://schemas.microsoft.com/office/drawing/2014/main" id="{78C473EE-4D07-6A4C-A378-97357BDEDD50}"/>
              </a:ext>
            </a:extLst>
          </p:cNvPr>
          <p:cNvSpPr/>
          <p:nvPr/>
        </p:nvSpPr>
        <p:spPr>
          <a:xfrm>
            <a:off x="4617567" y="27731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2" name="사각형: 둥근 모서리 6">
            <a:extLst>
              <a:ext uri="{FF2B5EF4-FFF2-40B4-BE49-F238E27FC236}">
                <a16:creationId xmlns:a16="http://schemas.microsoft.com/office/drawing/2014/main" id="{5D3DF8CD-8C48-7B41-8EEE-8A5412D4C01D}"/>
              </a:ext>
            </a:extLst>
          </p:cNvPr>
          <p:cNvSpPr/>
          <p:nvPr/>
        </p:nvSpPr>
        <p:spPr>
          <a:xfrm>
            <a:off x="1584400" y="277317"/>
            <a:ext cx="781253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63" name="사각형: 둥근 모서리 6">
            <a:extLst>
              <a:ext uri="{FF2B5EF4-FFF2-40B4-BE49-F238E27FC236}">
                <a16:creationId xmlns:a16="http://schemas.microsoft.com/office/drawing/2014/main" id="{582A5595-839F-9143-B162-3864214EC696}"/>
              </a:ext>
            </a:extLst>
          </p:cNvPr>
          <p:cNvSpPr/>
          <p:nvPr/>
        </p:nvSpPr>
        <p:spPr>
          <a:xfrm>
            <a:off x="2655431" y="72814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65" name="사각형: 둥근 모서리 6">
            <a:extLst>
              <a:ext uri="{FF2B5EF4-FFF2-40B4-BE49-F238E27FC236}">
                <a16:creationId xmlns:a16="http://schemas.microsoft.com/office/drawing/2014/main" id="{A6CD7BA3-C579-D946-A595-752F44C063CF}"/>
              </a:ext>
            </a:extLst>
          </p:cNvPr>
          <p:cNvSpPr/>
          <p:nvPr/>
        </p:nvSpPr>
        <p:spPr>
          <a:xfrm>
            <a:off x="3245872" y="72814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66" name="사각형: 둥근 모서리 6">
            <a:extLst>
              <a:ext uri="{FF2B5EF4-FFF2-40B4-BE49-F238E27FC236}">
                <a16:creationId xmlns:a16="http://schemas.microsoft.com/office/drawing/2014/main" id="{40B0C085-AF93-5E4D-9A61-1826C8680C42}"/>
              </a:ext>
            </a:extLst>
          </p:cNvPr>
          <p:cNvSpPr/>
          <p:nvPr/>
        </p:nvSpPr>
        <p:spPr>
          <a:xfrm>
            <a:off x="4027126" y="72814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8" name="사각형: 둥근 모서리 6">
            <a:extLst>
              <a:ext uri="{FF2B5EF4-FFF2-40B4-BE49-F238E27FC236}">
                <a16:creationId xmlns:a16="http://schemas.microsoft.com/office/drawing/2014/main" id="{F961B1E3-C85A-4E44-88C0-C036D8AE60EA}"/>
              </a:ext>
            </a:extLst>
          </p:cNvPr>
          <p:cNvSpPr/>
          <p:nvPr/>
        </p:nvSpPr>
        <p:spPr>
          <a:xfrm>
            <a:off x="4617567" y="72814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9" name="사각형: 둥근 모서리 6">
            <a:extLst>
              <a:ext uri="{FF2B5EF4-FFF2-40B4-BE49-F238E27FC236}">
                <a16:creationId xmlns:a16="http://schemas.microsoft.com/office/drawing/2014/main" id="{5BED1B01-BF44-204D-A0AE-038DD0FA010C}"/>
              </a:ext>
            </a:extLst>
          </p:cNvPr>
          <p:cNvSpPr/>
          <p:nvPr/>
        </p:nvSpPr>
        <p:spPr>
          <a:xfrm>
            <a:off x="1584400" y="728144"/>
            <a:ext cx="781253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71" name="사각형: 둥근 모서리 6">
            <a:extLst>
              <a:ext uri="{FF2B5EF4-FFF2-40B4-BE49-F238E27FC236}">
                <a16:creationId xmlns:a16="http://schemas.microsoft.com/office/drawing/2014/main" id="{D0715AF7-0C31-6345-B53F-EFBBC0274FF7}"/>
              </a:ext>
            </a:extLst>
          </p:cNvPr>
          <p:cNvSpPr/>
          <p:nvPr/>
        </p:nvSpPr>
        <p:spPr>
          <a:xfrm>
            <a:off x="3971946" y="220112"/>
            <a:ext cx="1237304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2" name="사각형: 둥근 모서리 6">
            <a:extLst>
              <a:ext uri="{FF2B5EF4-FFF2-40B4-BE49-F238E27FC236}">
                <a16:creationId xmlns:a16="http://schemas.microsoft.com/office/drawing/2014/main" id="{64DEADB4-5408-D54A-B565-D4A3C31A2D6B}"/>
              </a:ext>
            </a:extLst>
          </p:cNvPr>
          <p:cNvSpPr/>
          <p:nvPr/>
        </p:nvSpPr>
        <p:spPr>
          <a:xfrm>
            <a:off x="1500574" y="220112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7" name="사각형: 둥근 모서리 6">
            <a:extLst>
              <a:ext uri="{FF2B5EF4-FFF2-40B4-BE49-F238E27FC236}">
                <a16:creationId xmlns:a16="http://schemas.microsoft.com/office/drawing/2014/main" id="{076EE635-3170-E345-B1C8-81CDE1BD77FF}"/>
              </a:ext>
            </a:extLst>
          </p:cNvPr>
          <p:cNvSpPr/>
          <p:nvPr/>
        </p:nvSpPr>
        <p:spPr>
          <a:xfrm>
            <a:off x="1502837" y="1492629"/>
            <a:ext cx="1237304" cy="950206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8" name="사각형: 둥근 모서리 6">
            <a:extLst>
              <a:ext uri="{FF2B5EF4-FFF2-40B4-BE49-F238E27FC236}">
                <a16:creationId xmlns:a16="http://schemas.microsoft.com/office/drawing/2014/main" id="{090B83BB-B4DA-B14D-B8C5-2617635039D4}"/>
              </a:ext>
            </a:extLst>
          </p:cNvPr>
          <p:cNvSpPr/>
          <p:nvPr/>
        </p:nvSpPr>
        <p:spPr>
          <a:xfrm>
            <a:off x="4355953" y="1556423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Sensor</a:t>
            </a:r>
            <a:endParaRPr lang="ko-KR" altLang="en-US" sz="1000"/>
          </a:p>
        </p:txBody>
      </p:sp>
      <p:sp>
        <p:nvSpPr>
          <p:cNvPr id="79" name="사각형: 둥근 모서리 6">
            <a:extLst>
              <a:ext uri="{FF2B5EF4-FFF2-40B4-BE49-F238E27FC236}">
                <a16:creationId xmlns:a16="http://schemas.microsoft.com/office/drawing/2014/main" id="{F2EEB554-E8AE-C445-85BA-955AF75D1154}"/>
              </a:ext>
            </a:extLst>
          </p:cNvPr>
          <p:cNvSpPr/>
          <p:nvPr/>
        </p:nvSpPr>
        <p:spPr>
          <a:xfrm>
            <a:off x="4355953" y="2010056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Sensor</a:t>
            </a:r>
            <a:endParaRPr lang="ko-KR" altLang="en-US" sz="1000"/>
          </a:p>
        </p:txBody>
      </p:sp>
      <p:sp>
        <p:nvSpPr>
          <p:cNvPr id="80" name="사각형: 둥근 모서리 6">
            <a:extLst>
              <a:ext uri="{FF2B5EF4-FFF2-40B4-BE49-F238E27FC236}">
                <a16:creationId xmlns:a16="http://schemas.microsoft.com/office/drawing/2014/main" id="{D8C595C5-080D-C240-A7C9-584DDF65EB13}"/>
              </a:ext>
            </a:extLst>
          </p:cNvPr>
          <p:cNvSpPr/>
          <p:nvPr/>
        </p:nvSpPr>
        <p:spPr>
          <a:xfrm>
            <a:off x="4254910" y="1492630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1" name="사각형: 둥근 모서리 6">
            <a:extLst>
              <a:ext uri="{FF2B5EF4-FFF2-40B4-BE49-F238E27FC236}">
                <a16:creationId xmlns:a16="http://schemas.microsoft.com/office/drawing/2014/main" id="{EC2E1AB8-0F4C-5540-93F3-808BE8B8FC76}"/>
              </a:ext>
            </a:extLst>
          </p:cNvPr>
          <p:cNvSpPr/>
          <p:nvPr/>
        </p:nvSpPr>
        <p:spPr>
          <a:xfrm>
            <a:off x="3259769" y="1556423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Schedule</a:t>
            </a:r>
            <a:endParaRPr lang="ko-KR" altLang="en-US" sz="1000"/>
          </a:p>
        </p:txBody>
      </p:sp>
      <p:sp>
        <p:nvSpPr>
          <p:cNvPr id="82" name="사각형: 둥근 모서리 6">
            <a:extLst>
              <a:ext uri="{FF2B5EF4-FFF2-40B4-BE49-F238E27FC236}">
                <a16:creationId xmlns:a16="http://schemas.microsoft.com/office/drawing/2014/main" id="{A1B9BFD0-CDC5-1740-AF6A-E52BA45FFEAF}"/>
              </a:ext>
            </a:extLst>
          </p:cNvPr>
          <p:cNvSpPr/>
          <p:nvPr/>
        </p:nvSpPr>
        <p:spPr>
          <a:xfrm>
            <a:off x="3259769" y="2010056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Schedule</a:t>
            </a:r>
            <a:endParaRPr lang="ko-KR" altLang="en-US" sz="1000"/>
          </a:p>
        </p:txBody>
      </p:sp>
      <p:sp>
        <p:nvSpPr>
          <p:cNvPr id="83" name="사각형: 둥근 모서리 6">
            <a:extLst>
              <a:ext uri="{FF2B5EF4-FFF2-40B4-BE49-F238E27FC236}">
                <a16:creationId xmlns:a16="http://schemas.microsoft.com/office/drawing/2014/main" id="{D297EF96-76EF-EB4A-BF14-3D157EF37F5A}"/>
              </a:ext>
            </a:extLst>
          </p:cNvPr>
          <p:cNvSpPr/>
          <p:nvPr/>
        </p:nvSpPr>
        <p:spPr>
          <a:xfrm>
            <a:off x="3158726" y="1492630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EAAA8515-9CAB-A94D-BE66-7B04A5C93B1A}"/>
              </a:ext>
            </a:extLst>
          </p:cNvPr>
          <p:cNvCxnSpPr>
            <a:cxnSpLocks/>
            <a:stCxn id="80" idx="2"/>
            <a:endCxn id="77" idx="2"/>
          </p:cNvCxnSpPr>
          <p:nvPr/>
        </p:nvCxnSpPr>
        <p:spPr>
          <a:xfrm rot="5400000" flipH="1">
            <a:off x="3421333" y="1142992"/>
            <a:ext cx="10904" cy="2610591"/>
          </a:xfrm>
          <a:prstGeom prst="bentConnector3">
            <a:avLst>
              <a:gd name="adj1" fmla="val -101399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236D81F3-4348-B145-A968-9E6D333BCB3A}"/>
              </a:ext>
            </a:extLst>
          </p:cNvPr>
          <p:cNvCxnSpPr>
            <a:cxnSpLocks/>
            <a:stCxn id="77" idx="0"/>
            <a:endCxn id="71" idx="2"/>
          </p:cNvCxnSpPr>
          <p:nvPr/>
        </p:nvCxnSpPr>
        <p:spPr>
          <a:xfrm rot="5400000" flipH="1" flipV="1">
            <a:off x="3200339" y="102371"/>
            <a:ext cx="311408" cy="246910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BB952855-A989-D24D-8EC1-49B2A630283A}"/>
              </a:ext>
            </a:extLst>
          </p:cNvPr>
          <p:cNvCxnSpPr>
            <a:cxnSpLocks/>
            <a:stCxn id="77" idx="0"/>
            <a:endCxn id="70" idx="2"/>
          </p:cNvCxnSpPr>
          <p:nvPr/>
        </p:nvCxnSpPr>
        <p:spPr>
          <a:xfrm rot="5400000" flipH="1" flipV="1">
            <a:off x="2513282" y="789430"/>
            <a:ext cx="311407" cy="109499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55313FB-49C9-444A-A0A9-5185344C0585}"/>
              </a:ext>
            </a:extLst>
          </p:cNvPr>
          <p:cNvCxnSpPr>
            <a:cxnSpLocks/>
            <a:stCxn id="196" idx="3"/>
            <a:endCxn id="197" idx="1"/>
          </p:cNvCxnSpPr>
          <p:nvPr/>
        </p:nvCxnSpPr>
        <p:spPr>
          <a:xfrm>
            <a:off x="6281290" y="775091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사각형: 둥근 모서리 6">
            <a:extLst>
              <a:ext uri="{FF2B5EF4-FFF2-40B4-BE49-F238E27FC236}">
                <a16:creationId xmlns:a16="http://schemas.microsoft.com/office/drawing/2014/main" id="{48A26676-7116-2342-B6B3-C5358FA690EB}"/>
              </a:ext>
            </a:extLst>
          </p:cNvPr>
          <p:cNvSpPr/>
          <p:nvPr/>
        </p:nvSpPr>
        <p:spPr>
          <a:xfrm>
            <a:off x="5637653" y="444754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Workflow</a:t>
            </a:r>
            <a:r>
              <a:rPr lang="ko-KR" altLang="en-US" sz="1000"/>
              <a:t> </a:t>
            </a:r>
            <a:r>
              <a:rPr lang="en-US" altLang="ko-KR" sz="1000"/>
              <a:t>(Job)</a:t>
            </a:r>
            <a:endParaRPr lang="ko-KR" altLang="en-US" sz="1000"/>
          </a:p>
        </p:txBody>
      </p:sp>
      <p:sp>
        <p:nvSpPr>
          <p:cNvPr id="173" name="사각형: 둥근 모서리 6">
            <a:extLst>
              <a:ext uri="{FF2B5EF4-FFF2-40B4-BE49-F238E27FC236}">
                <a16:creationId xmlns:a16="http://schemas.microsoft.com/office/drawing/2014/main" id="{FF6198BC-C355-2F44-A2FE-5E004A0864A0}"/>
              </a:ext>
            </a:extLst>
          </p:cNvPr>
          <p:cNvSpPr/>
          <p:nvPr/>
        </p:nvSpPr>
        <p:spPr>
          <a:xfrm>
            <a:off x="5643232" y="2947840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Workflow (Job)</a:t>
            </a:r>
            <a:endParaRPr lang="ko-KR" altLang="en-US" sz="1000"/>
          </a:p>
        </p:txBody>
      </p:sp>
      <p:sp>
        <p:nvSpPr>
          <p:cNvPr id="190" name="사각형: 둥근 모서리 6">
            <a:extLst>
              <a:ext uri="{FF2B5EF4-FFF2-40B4-BE49-F238E27FC236}">
                <a16:creationId xmlns:a16="http://schemas.microsoft.com/office/drawing/2014/main" id="{A0E71416-17C7-6444-B95A-80458367350F}"/>
              </a:ext>
            </a:extLst>
          </p:cNvPr>
          <p:cNvSpPr/>
          <p:nvPr/>
        </p:nvSpPr>
        <p:spPr>
          <a:xfrm>
            <a:off x="5755653" y="3085564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1" name="사각형: 둥근 모서리 6">
            <a:extLst>
              <a:ext uri="{FF2B5EF4-FFF2-40B4-BE49-F238E27FC236}">
                <a16:creationId xmlns:a16="http://schemas.microsoft.com/office/drawing/2014/main" id="{260B9A96-93CA-694E-B6EF-5BB927A50DC4}"/>
              </a:ext>
            </a:extLst>
          </p:cNvPr>
          <p:cNvSpPr/>
          <p:nvPr/>
        </p:nvSpPr>
        <p:spPr>
          <a:xfrm>
            <a:off x="6432576" y="3085564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2" name="사각형: 둥근 모서리 6">
            <a:extLst>
              <a:ext uri="{FF2B5EF4-FFF2-40B4-BE49-F238E27FC236}">
                <a16:creationId xmlns:a16="http://schemas.microsoft.com/office/drawing/2014/main" id="{C95371C5-8129-5745-91E3-2E5F6AB6CE45}"/>
              </a:ext>
            </a:extLst>
          </p:cNvPr>
          <p:cNvSpPr/>
          <p:nvPr/>
        </p:nvSpPr>
        <p:spPr>
          <a:xfrm>
            <a:off x="7108268" y="308818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3" name="사각형: 둥근 모서리 6">
            <a:extLst>
              <a:ext uri="{FF2B5EF4-FFF2-40B4-BE49-F238E27FC236}">
                <a16:creationId xmlns:a16="http://schemas.microsoft.com/office/drawing/2014/main" id="{0A609595-5B12-914A-8905-4CAF09F0D89F}"/>
              </a:ext>
            </a:extLst>
          </p:cNvPr>
          <p:cNvSpPr/>
          <p:nvPr/>
        </p:nvSpPr>
        <p:spPr>
          <a:xfrm>
            <a:off x="6432576" y="3644934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6" name="사각형: 둥근 모서리 6">
            <a:extLst>
              <a:ext uri="{FF2B5EF4-FFF2-40B4-BE49-F238E27FC236}">
                <a16:creationId xmlns:a16="http://schemas.microsoft.com/office/drawing/2014/main" id="{B9E9F054-E1A8-B344-96BD-2BE32E10F50C}"/>
              </a:ext>
            </a:extLst>
          </p:cNvPr>
          <p:cNvSpPr/>
          <p:nvPr/>
        </p:nvSpPr>
        <p:spPr>
          <a:xfrm>
            <a:off x="5755653" y="58514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7" name="사각형: 둥근 모서리 6">
            <a:extLst>
              <a:ext uri="{FF2B5EF4-FFF2-40B4-BE49-F238E27FC236}">
                <a16:creationId xmlns:a16="http://schemas.microsoft.com/office/drawing/2014/main" id="{6E844EC2-D131-6346-9831-B766746C67AC}"/>
              </a:ext>
            </a:extLst>
          </p:cNvPr>
          <p:cNvSpPr/>
          <p:nvPr/>
        </p:nvSpPr>
        <p:spPr>
          <a:xfrm>
            <a:off x="6432576" y="58514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8" name="사각형: 둥근 모서리 6">
            <a:extLst>
              <a:ext uri="{FF2B5EF4-FFF2-40B4-BE49-F238E27FC236}">
                <a16:creationId xmlns:a16="http://schemas.microsoft.com/office/drawing/2014/main" id="{4E120E6B-E3B8-9F4E-9C0A-17C65E4FC826}"/>
              </a:ext>
            </a:extLst>
          </p:cNvPr>
          <p:cNvSpPr/>
          <p:nvPr/>
        </p:nvSpPr>
        <p:spPr>
          <a:xfrm>
            <a:off x="7108268" y="58777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9" name="사각형: 둥근 모서리 6">
            <a:extLst>
              <a:ext uri="{FF2B5EF4-FFF2-40B4-BE49-F238E27FC236}">
                <a16:creationId xmlns:a16="http://schemas.microsoft.com/office/drawing/2014/main" id="{B1AD5BB5-4449-1440-B5F9-89ABEF6F6DC5}"/>
              </a:ext>
            </a:extLst>
          </p:cNvPr>
          <p:cNvSpPr/>
          <p:nvPr/>
        </p:nvSpPr>
        <p:spPr>
          <a:xfrm>
            <a:off x="6432576" y="114451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216" name="사각형: 둥근 모서리 6">
            <a:extLst>
              <a:ext uri="{FF2B5EF4-FFF2-40B4-BE49-F238E27FC236}">
                <a16:creationId xmlns:a16="http://schemas.microsoft.com/office/drawing/2014/main" id="{B26BBEAF-237A-114C-A18F-D2A0544AD6F3}"/>
              </a:ext>
            </a:extLst>
          </p:cNvPr>
          <p:cNvSpPr/>
          <p:nvPr/>
        </p:nvSpPr>
        <p:spPr>
          <a:xfrm>
            <a:off x="1564279" y="200555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sp>
        <p:nvSpPr>
          <p:cNvPr id="217" name="사각형: 둥근 모서리 6">
            <a:extLst>
              <a:ext uri="{FF2B5EF4-FFF2-40B4-BE49-F238E27FC236}">
                <a16:creationId xmlns:a16="http://schemas.microsoft.com/office/drawing/2014/main" id="{797E807A-A9AA-CB4F-851C-23AE37C17338}"/>
              </a:ext>
            </a:extLst>
          </p:cNvPr>
          <p:cNvSpPr/>
          <p:nvPr/>
        </p:nvSpPr>
        <p:spPr>
          <a:xfrm>
            <a:off x="2154720" y="200555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1977B319-D1CA-344C-B813-4F0337BDD84F}"/>
              </a:ext>
            </a:extLst>
          </p:cNvPr>
          <p:cNvCxnSpPr>
            <a:cxnSpLocks/>
            <a:stCxn id="197" idx="3"/>
            <a:endCxn id="198" idx="1"/>
          </p:cNvCxnSpPr>
          <p:nvPr/>
        </p:nvCxnSpPr>
        <p:spPr>
          <a:xfrm>
            <a:off x="6958213" y="775091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489C158E-D4B6-D242-90EA-E152877048D0}"/>
              </a:ext>
            </a:extLst>
          </p:cNvPr>
          <p:cNvCxnSpPr>
            <a:cxnSpLocks/>
            <a:stCxn id="190" idx="3"/>
            <a:endCxn id="191" idx="1"/>
          </p:cNvCxnSpPr>
          <p:nvPr/>
        </p:nvCxnSpPr>
        <p:spPr>
          <a:xfrm>
            <a:off x="6281290" y="3275509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641CC359-B3C0-1D4E-9425-17FC4AB1B3E2}"/>
              </a:ext>
            </a:extLst>
          </p:cNvPr>
          <p:cNvCxnSpPr>
            <a:cxnSpLocks/>
            <a:stCxn id="191" idx="3"/>
            <a:endCxn id="192" idx="1"/>
          </p:cNvCxnSpPr>
          <p:nvPr/>
        </p:nvCxnSpPr>
        <p:spPr>
          <a:xfrm>
            <a:off x="6958213" y="3275509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232">
            <a:extLst>
              <a:ext uri="{FF2B5EF4-FFF2-40B4-BE49-F238E27FC236}">
                <a16:creationId xmlns:a16="http://schemas.microsoft.com/office/drawing/2014/main" id="{C2B39A9C-A6DF-9441-9BB3-E7232B2C64A8}"/>
              </a:ext>
            </a:extLst>
          </p:cNvPr>
          <p:cNvCxnSpPr>
            <a:cxnSpLocks/>
            <a:stCxn id="196" idx="2"/>
            <a:endCxn id="199" idx="1"/>
          </p:cNvCxnSpPr>
          <p:nvPr/>
        </p:nvCxnSpPr>
        <p:spPr>
          <a:xfrm rot="16200000" flipH="1">
            <a:off x="6040811" y="942696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>
            <a:extLst>
              <a:ext uri="{FF2B5EF4-FFF2-40B4-BE49-F238E27FC236}">
                <a16:creationId xmlns:a16="http://schemas.microsoft.com/office/drawing/2014/main" id="{D8E396FA-49C8-EF47-AE72-CB835909F1FF}"/>
              </a:ext>
            </a:extLst>
          </p:cNvPr>
          <p:cNvCxnSpPr>
            <a:cxnSpLocks/>
            <a:stCxn id="199" idx="3"/>
            <a:endCxn id="198" idx="2"/>
          </p:cNvCxnSpPr>
          <p:nvPr/>
        </p:nvCxnSpPr>
        <p:spPr>
          <a:xfrm flipV="1">
            <a:off x="6958213" y="967659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Elbow Connector 238">
            <a:extLst>
              <a:ext uri="{FF2B5EF4-FFF2-40B4-BE49-F238E27FC236}">
                <a16:creationId xmlns:a16="http://schemas.microsoft.com/office/drawing/2014/main" id="{6DECB653-79E7-8440-8540-622F1729A1B2}"/>
              </a:ext>
            </a:extLst>
          </p:cNvPr>
          <p:cNvCxnSpPr>
            <a:cxnSpLocks/>
            <a:stCxn id="190" idx="2"/>
            <a:endCxn id="193" idx="1"/>
          </p:cNvCxnSpPr>
          <p:nvPr/>
        </p:nvCxnSpPr>
        <p:spPr>
          <a:xfrm rot="16200000" flipH="1">
            <a:off x="6040811" y="3443113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Elbow Connector 241">
            <a:extLst>
              <a:ext uri="{FF2B5EF4-FFF2-40B4-BE49-F238E27FC236}">
                <a16:creationId xmlns:a16="http://schemas.microsoft.com/office/drawing/2014/main" id="{6902DA70-A1DE-A747-BFFC-BC79B5BDBFF2}"/>
              </a:ext>
            </a:extLst>
          </p:cNvPr>
          <p:cNvCxnSpPr>
            <a:cxnSpLocks/>
            <a:stCxn id="193" idx="3"/>
            <a:endCxn id="192" idx="2"/>
          </p:cNvCxnSpPr>
          <p:nvPr/>
        </p:nvCxnSpPr>
        <p:spPr>
          <a:xfrm flipV="1">
            <a:off x="6958213" y="3468077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사각형: 둥근 모서리 6">
            <a:extLst>
              <a:ext uri="{FF2B5EF4-FFF2-40B4-BE49-F238E27FC236}">
                <a16:creationId xmlns:a16="http://schemas.microsoft.com/office/drawing/2014/main" id="{9739ECCC-E281-C344-9755-6695CD70471F}"/>
              </a:ext>
            </a:extLst>
          </p:cNvPr>
          <p:cNvSpPr/>
          <p:nvPr/>
        </p:nvSpPr>
        <p:spPr>
          <a:xfrm>
            <a:off x="6959281" y="1964327"/>
            <a:ext cx="786694" cy="33515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sp>
        <p:nvSpPr>
          <p:cNvPr id="286" name="사각형: 둥근 모서리 6">
            <a:extLst>
              <a:ext uri="{FF2B5EF4-FFF2-40B4-BE49-F238E27FC236}">
                <a16:creationId xmlns:a16="http://schemas.microsoft.com/office/drawing/2014/main" id="{A51CCDAC-D08B-FF47-8F59-56B2B01AEC9E}"/>
              </a:ext>
            </a:extLst>
          </p:cNvPr>
          <p:cNvSpPr/>
          <p:nvPr/>
        </p:nvSpPr>
        <p:spPr>
          <a:xfrm>
            <a:off x="7981037" y="1399067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331" name="사각형: 둥근 모서리 6">
            <a:extLst>
              <a:ext uri="{FF2B5EF4-FFF2-40B4-BE49-F238E27FC236}">
                <a16:creationId xmlns:a16="http://schemas.microsoft.com/office/drawing/2014/main" id="{3BA31EBB-F3D9-6F4F-B608-D1E0EE8E5F24}"/>
              </a:ext>
            </a:extLst>
          </p:cNvPr>
          <p:cNvSpPr/>
          <p:nvPr/>
        </p:nvSpPr>
        <p:spPr>
          <a:xfrm>
            <a:off x="504352" y="277317"/>
            <a:ext cx="802809" cy="83071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952686C8-37DE-874E-B071-60FA372494EF}"/>
              </a:ext>
            </a:extLst>
          </p:cNvPr>
          <p:cNvSpPr txBox="1"/>
          <p:nvPr/>
        </p:nvSpPr>
        <p:spPr>
          <a:xfrm>
            <a:off x="4337020" y="4812966"/>
            <a:ext cx="11777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 b="1"/>
              <a:t>Control Plane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CF6855AB-FA0C-7A46-8D58-4750F6E28273}"/>
              </a:ext>
            </a:extLst>
          </p:cNvPr>
          <p:cNvSpPr txBox="1"/>
          <p:nvPr/>
        </p:nvSpPr>
        <p:spPr>
          <a:xfrm>
            <a:off x="5508769" y="4818307"/>
            <a:ext cx="11777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 b="1"/>
              <a:t>Data Plane</a:t>
            </a:r>
          </a:p>
        </p:txBody>
      </p:sp>
      <p:cxnSp>
        <p:nvCxnSpPr>
          <p:cNvPr id="404" name="Straight Arrow Connector 403">
            <a:extLst>
              <a:ext uri="{FF2B5EF4-FFF2-40B4-BE49-F238E27FC236}">
                <a16:creationId xmlns:a16="http://schemas.microsoft.com/office/drawing/2014/main" id="{7599A455-143C-A847-8814-EE77D8F269A6}"/>
              </a:ext>
            </a:extLst>
          </p:cNvPr>
          <p:cNvCxnSpPr>
            <a:cxnSpLocks/>
            <a:endCxn id="105" idx="2"/>
          </p:cNvCxnSpPr>
          <p:nvPr/>
        </p:nvCxnSpPr>
        <p:spPr>
          <a:xfrm flipV="1">
            <a:off x="7358332" y="2763714"/>
            <a:ext cx="0" cy="17321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사각형: 둥근 모서리 6">
            <a:extLst>
              <a:ext uri="{FF2B5EF4-FFF2-40B4-BE49-F238E27FC236}">
                <a16:creationId xmlns:a16="http://schemas.microsoft.com/office/drawing/2014/main" id="{4D234D55-18D7-A14C-B049-57FB1F8EA760}"/>
              </a:ext>
            </a:extLst>
          </p:cNvPr>
          <p:cNvSpPr/>
          <p:nvPr/>
        </p:nvSpPr>
        <p:spPr>
          <a:xfrm>
            <a:off x="5648239" y="2020211"/>
            <a:ext cx="1098821" cy="685906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Data Store</a:t>
            </a:r>
          </a:p>
          <a:p>
            <a:pPr algn="ctr"/>
            <a:r>
              <a:rPr lang="en-US" altLang="ko-KR" sz="1000"/>
              <a:t>(Memory, </a:t>
            </a:r>
          </a:p>
          <a:p>
            <a:pPr algn="ctr"/>
            <a:r>
              <a:rPr lang="en-US" altLang="ko-KR" sz="1000"/>
              <a:t>File System,</a:t>
            </a:r>
          </a:p>
          <a:p>
            <a:pPr algn="ctr"/>
            <a:r>
              <a:rPr lang="en-US" altLang="ko-KR" sz="1000"/>
              <a:t>S3, DuckDB…)</a:t>
            </a:r>
          </a:p>
        </p:txBody>
      </p:sp>
      <p:sp>
        <p:nvSpPr>
          <p:cNvPr id="449" name="사각형: 둥근 모서리 6">
            <a:extLst>
              <a:ext uri="{FF2B5EF4-FFF2-40B4-BE49-F238E27FC236}">
                <a16:creationId xmlns:a16="http://schemas.microsoft.com/office/drawing/2014/main" id="{FD5C63F7-55AD-A04E-AA0C-45D2EF6E92D6}"/>
              </a:ext>
            </a:extLst>
          </p:cNvPr>
          <p:cNvSpPr/>
          <p:nvPr/>
        </p:nvSpPr>
        <p:spPr>
          <a:xfrm>
            <a:off x="7981037" y="2961858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451" name="사각형: 둥근 모서리 6">
            <a:extLst>
              <a:ext uri="{FF2B5EF4-FFF2-40B4-BE49-F238E27FC236}">
                <a16:creationId xmlns:a16="http://schemas.microsoft.com/office/drawing/2014/main" id="{FD6012D6-C801-1749-B9BF-1CC8A68D0D9D}"/>
              </a:ext>
            </a:extLst>
          </p:cNvPr>
          <p:cNvSpPr/>
          <p:nvPr/>
        </p:nvSpPr>
        <p:spPr>
          <a:xfrm>
            <a:off x="7865115" y="2020211"/>
            <a:ext cx="1124506" cy="68590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  <a:r>
              <a:rPr lang="ko-KR" altLang="en-US" sz="1000"/>
              <a:t> </a:t>
            </a:r>
            <a:r>
              <a:rPr lang="en-US" altLang="ko-KR" sz="1000"/>
              <a:t>Data Store, BI Tools</a:t>
            </a:r>
          </a:p>
          <a:p>
            <a:pPr algn="ctr"/>
            <a:r>
              <a:rPr lang="en-US" altLang="ko-KR" sz="1000"/>
              <a:t>(S3, BigQuery…)</a:t>
            </a:r>
          </a:p>
        </p:txBody>
      </p:sp>
      <p:cxnSp>
        <p:nvCxnSpPr>
          <p:cNvPr id="452" name="Straight Arrow Connector 451">
            <a:extLst>
              <a:ext uri="{FF2B5EF4-FFF2-40B4-BE49-F238E27FC236}">
                <a16:creationId xmlns:a16="http://schemas.microsoft.com/office/drawing/2014/main" id="{3230602F-83E3-C045-A28F-8BAF76780FA2}"/>
              </a:ext>
            </a:extLst>
          </p:cNvPr>
          <p:cNvCxnSpPr>
            <a:cxnSpLocks/>
            <a:endCxn id="449" idx="1"/>
          </p:cNvCxnSpPr>
          <p:nvPr/>
        </p:nvCxnSpPr>
        <p:spPr>
          <a:xfrm>
            <a:off x="7751679" y="3154282"/>
            <a:ext cx="229358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Arrow Connector 455">
            <a:extLst>
              <a:ext uri="{FF2B5EF4-FFF2-40B4-BE49-F238E27FC236}">
                <a16:creationId xmlns:a16="http://schemas.microsoft.com/office/drawing/2014/main" id="{7879EFFE-A030-6C43-BFD4-844CBD680CD5}"/>
              </a:ext>
            </a:extLst>
          </p:cNvPr>
          <p:cNvCxnSpPr>
            <a:cxnSpLocks/>
            <a:stCxn id="451" idx="2"/>
            <a:endCxn id="449" idx="0"/>
          </p:cNvCxnSpPr>
          <p:nvPr/>
        </p:nvCxnSpPr>
        <p:spPr>
          <a:xfrm>
            <a:off x="8427368" y="2706116"/>
            <a:ext cx="3" cy="255742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Arrow Connector 471">
            <a:extLst>
              <a:ext uri="{FF2B5EF4-FFF2-40B4-BE49-F238E27FC236}">
                <a16:creationId xmlns:a16="http://schemas.microsoft.com/office/drawing/2014/main" id="{BE378366-E6ED-7F4D-9CBB-F2BFC99C9181}"/>
              </a:ext>
            </a:extLst>
          </p:cNvPr>
          <p:cNvCxnSpPr>
            <a:cxnSpLocks/>
            <a:endCxn id="286" idx="1"/>
          </p:cNvCxnSpPr>
          <p:nvPr/>
        </p:nvCxnSpPr>
        <p:spPr>
          <a:xfrm flipV="1">
            <a:off x="7737088" y="1591491"/>
            <a:ext cx="243949" cy="1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Arrow Connector 474">
            <a:extLst>
              <a:ext uri="{FF2B5EF4-FFF2-40B4-BE49-F238E27FC236}">
                <a16:creationId xmlns:a16="http://schemas.microsoft.com/office/drawing/2014/main" id="{F82BE533-B04D-6341-AC55-A78B7BF71834}"/>
              </a:ext>
            </a:extLst>
          </p:cNvPr>
          <p:cNvCxnSpPr>
            <a:cxnSpLocks/>
            <a:stCxn id="451" idx="0"/>
            <a:endCxn id="286" idx="2"/>
          </p:cNvCxnSpPr>
          <p:nvPr/>
        </p:nvCxnSpPr>
        <p:spPr>
          <a:xfrm flipV="1">
            <a:off x="8427368" y="1783914"/>
            <a:ext cx="3" cy="236297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사람 - 무료 사회적인개 아이콘">
            <a:extLst>
              <a:ext uri="{FF2B5EF4-FFF2-40B4-BE49-F238E27FC236}">
                <a16:creationId xmlns:a16="http://schemas.microsoft.com/office/drawing/2014/main" id="{B07DE265-35BE-B04B-9EF0-23438CF39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23" y="3937269"/>
            <a:ext cx="507922" cy="55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660C1359-261F-DF4F-B7C4-4D3A2F407C9E}"/>
              </a:ext>
            </a:extLst>
          </p:cNvPr>
          <p:cNvSpPr txBox="1"/>
          <p:nvPr/>
        </p:nvSpPr>
        <p:spPr>
          <a:xfrm>
            <a:off x="270644" y="4403979"/>
            <a:ext cx="728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User</a:t>
            </a:r>
            <a:endParaRPr lang="en-KR" sz="1000"/>
          </a:p>
        </p:txBody>
      </p:sp>
      <p:sp>
        <p:nvSpPr>
          <p:cNvPr id="105" name="사각형: 둥근 모서리 6">
            <a:extLst>
              <a:ext uri="{FF2B5EF4-FFF2-40B4-BE49-F238E27FC236}">
                <a16:creationId xmlns:a16="http://schemas.microsoft.com/office/drawing/2014/main" id="{1AD0D5F2-C788-6E4C-B4C1-E6C0C8045A52}"/>
              </a:ext>
            </a:extLst>
          </p:cNvPr>
          <p:cNvSpPr/>
          <p:nvPr/>
        </p:nvSpPr>
        <p:spPr>
          <a:xfrm>
            <a:off x="6964985" y="2428559"/>
            <a:ext cx="786694" cy="33515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B143B30-8CD3-724F-A6A5-2F5782E52E55}"/>
              </a:ext>
            </a:extLst>
          </p:cNvPr>
          <p:cNvCxnSpPr>
            <a:cxnSpLocks/>
            <a:endCxn id="274" idx="0"/>
          </p:cNvCxnSpPr>
          <p:nvPr/>
        </p:nvCxnSpPr>
        <p:spPr>
          <a:xfrm>
            <a:off x="7352628" y="1783914"/>
            <a:ext cx="0" cy="180413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>
            <a:extLst>
              <a:ext uri="{FF2B5EF4-FFF2-40B4-BE49-F238E27FC236}">
                <a16:creationId xmlns:a16="http://schemas.microsoft.com/office/drawing/2014/main" id="{5F30903A-407F-A24E-BA6B-8FABF40350D0}"/>
              </a:ext>
            </a:extLst>
          </p:cNvPr>
          <p:cNvCxnSpPr>
            <a:cxnSpLocks/>
            <a:stCxn id="274" idx="1"/>
            <a:endCxn id="416" idx="3"/>
          </p:cNvCxnSpPr>
          <p:nvPr/>
        </p:nvCxnSpPr>
        <p:spPr>
          <a:xfrm rot="10800000" flipV="1">
            <a:off x="6747061" y="2131904"/>
            <a:ext cx="212221" cy="23125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A83AE523-B7F7-DB4F-B3EA-84BC2B578B09}"/>
              </a:ext>
            </a:extLst>
          </p:cNvPr>
          <p:cNvCxnSpPr>
            <a:cxnSpLocks/>
            <a:stCxn id="416" idx="3"/>
            <a:endCxn id="105" idx="1"/>
          </p:cNvCxnSpPr>
          <p:nvPr/>
        </p:nvCxnSpPr>
        <p:spPr>
          <a:xfrm>
            <a:off x="6747060" y="2363164"/>
            <a:ext cx="217925" cy="232973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5674794-A2F8-3545-97D0-E754277F970E}"/>
              </a:ext>
            </a:extLst>
          </p:cNvPr>
          <p:cNvCxnSpPr>
            <a:cxnSpLocks/>
          </p:cNvCxnSpPr>
          <p:nvPr/>
        </p:nvCxnSpPr>
        <p:spPr>
          <a:xfrm flipH="1">
            <a:off x="3333858" y="-380578"/>
            <a:ext cx="311722" cy="90131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사각형: 둥근 모서리 6">
            <a:extLst>
              <a:ext uri="{FF2B5EF4-FFF2-40B4-BE49-F238E27FC236}">
                <a16:creationId xmlns:a16="http://schemas.microsoft.com/office/drawing/2014/main" id="{A97F34D7-83AA-EC42-BC5D-D91B5F8506AA}"/>
              </a:ext>
            </a:extLst>
          </p:cNvPr>
          <p:cNvSpPr/>
          <p:nvPr/>
        </p:nvSpPr>
        <p:spPr>
          <a:xfrm>
            <a:off x="1486625" y="2802815"/>
            <a:ext cx="1421381" cy="40297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Dagster Instance</a:t>
            </a:r>
          </a:p>
          <a:p>
            <a:pPr algn="ctr"/>
            <a:r>
              <a:rPr lang="en-US" altLang="ko-KR" sz="1000"/>
              <a:t>(dagster.yaml) </a:t>
            </a:r>
          </a:p>
        </p:txBody>
      </p:sp>
      <p:sp>
        <p:nvSpPr>
          <p:cNvPr id="119" name="사각형: 둥근 모서리 6">
            <a:extLst>
              <a:ext uri="{FF2B5EF4-FFF2-40B4-BE49-F238E27FC236}">
                <a16:creationId xmlns:a16="http://schemas.microsoft.com/office/drawing/2014/main" id="{579BB83F-9D47-2A4D-BB52-1C0413FD2252}"/>
              </a:ext>
            </a:extLst>
          </p:cNvPr>
          <p:cNvSpPr/>
          <p:nvPr/>
        </p:nvSpPr>
        <p:spPr>
          <a:xfrm>
            <a:off x="4392421" y="4115059"/>
            <a:ext cx="822816" cy="577626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"/>
              <a:t>Run</a:t>
            </a:r>
            <a:endParaRPr lang="ko-KR" altLang="en-US" sz="1000"/>
          </a:p>
        </p:txBody>
      </p:sp>
      <p:sp>
        <p:nvSpPr>
          <p:cNvPr id="120" name="사각형: 둥근 모서리 6">
            <a:extLst>
              <a:ext uri="{FF2B5EF4-FFF2-40B4-BE49-F238E27FC236}">
                <a16:creationId xmlns:a16="http://schemas.microsoft.com/office/drawing/2014/main" id="{1F28098E-3621-B245-8EB3-543F18C98176}"/>
              </a:ext>
            </a:extLst>
          </p:cNvPr>
          <p:cNvSpPr/>
          <p:nvPr/>
        </p:nvSpPr>
        <p:spPr>
          <a:xfrm>
            <a:off x="4326835" y="3346705"/>
            <a:ext cx="951885" cy="1418030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21" name="사각형: 둥근 모서리 6">
            <a:extLst>
              <a:ext uri="{FF2B5EF4-FFF2-40B4-BE49-F238E27FC236}">
                <a16:creationId xmlns:a16="http://schemas.microsoft.com/office/drawing/2014/main" id="{07D5324F-FF30-524D-BDA8-A1C51AEAD0BA}"/>
              </a:ext>
            </a:extLst>
          </p:cNvPr>
          <p:cNvSpPr/>
          <p:nvPr/>
        </p:nvSpPr>
        <p:spPr>
          <a:xfrm>
            <a:off x="4392421" y="3441650"/>
            <a:ext cx="822816" cy="577626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"/>
              <a:t>Run</a:t>
            </a:r>
            <a:endParaRPr lang="ko-KR" altLang="en-US" sz="1000"/>
          </a:p>
        </p:txBody>
      </p:sp>
      <p:sp>
        <p:nvSpPr>
          <p:cNvPr id="122" name="사각형: 둥근 모서리 6">
            <a:extLst>
              <a:ext uri="{FF2B5EF4-FFF2-40B4-BE49-F238E27FC236}">
                <a16:creationId xmlns:a16="http://schemas.microsoft.com/office/drawing/2014/main" id="{A53B20C9-43B1-134F-85A7-9C8AE9C2683D}"/>
              </a:ext>
            </a:extLst>
          </p:cNvPr>
          <p:cNvSpPr/>
          <p:nvPr/>
        </p:nvSpPr>
        <p:spPr>
          <a:xfrm>
            <a:off x="4455017" y="3708918"/>
            <a:ext cx="706667" cy="259103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</a:t>
            </a:r>
            <a:endParaRPr lang="ko-KR" altLang="en-US" sz="1000"/>
          </a:p>
        </p:txBody>
      </p:sp>
      <p:sp>
        <p:nvSpPr>
          <p:cNvPr id="123" name="사각형: 둥근 모서리 6">
            <a:extLst>
              <a:ext uri="{FF2B5EF4-FFF2-40B4-BE49-F238E27FC236}">
                <a16:creationId xmlns:a16="http://schemas.microsoft.com/office/drawing/2014/main" id="{405FE74F-3635-584C-BD15-9A5FDD553E18}"/>
              </a:ext>
            </a:extLst>
          </p:cNvPr>
          <p:cNvSpPr/>
          <p:nvPr/>
        </p:nvSpPr>
        <p:spPr>
          <a:xfrm>
            <a:off x="4455017" y="4388606"/>
            <a:ext cx="706667" cy="259103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</a:t>
            </a:r>
            <a:endParaRPr lang="ko-KR" altLang="en-US" sz="1000"/>
          </a:p>
        </p:txBody>
      </p: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1C9E81BB-7494-D44F-BD92-3C5B62018FC2}"/>
              </a:ext>
            </a:extLst>
          </p:cNvPr>
          <p:cNvCxnSpPr>
            <a:cxnSpLocks/>
            <a:stCxn id="122" idx="3"/>
            <a:endCxn id="146" idx="1"/>
          </p:cNvCxnSpPr>
          <p:nvPr/>
        </p:nvCxnSpPr>
        <p:spPr>
          <a:xfrm flipV="1">
            <a:off x="5161684" y="1114334"/>
            <a:ext cx="475969" cy="2724136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6118EA9D-BB79-764F-B8EE-82962A1DF5DC}"/>
              </a:ext>
            </a:extLst>
          </p:cNvPr>
          <p:cNvCxnSpPr>
            <a:cxnSpLocks/>
            <a:stCxn id="123" idx="3"/>
            <a:endCxn id="173" idx="1"/>
          </p:cNvCxnSpPr>
          <p:nvPr/>
        </p:nvCxnSpPr>
        <p:spPr>
          <a:xfrm flipV="1">
            <a:off x="5161684" y="3617420"/>
            <a:ext cx="481548" cy="900738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사각형: 둥근 모서리 6">
            <a:extLst>
              <a:ext uri="{FF2B5EF4-FFF2-40B4-BE49-F238E27FC236}">
                <a16:creationId xmlns:a16="http://schemas.microsoft.com/office/drawing/2014/main" id="{9A55A779-FCC2-5C47-8A4B-CEB958F7DEAD}"/>
              </a:ext>
            </a:extLst>
          </p:cNvPr>
          <p:cNvSpPr/>
          <p:nvPr/>
        </p:nvSpPr>
        <p:spPr>
          <a:xfrm>
            <a:off x="3236880" y="3466992"/>
            <a:ext cx="731973" cy="298544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Run Launcher</a:t>
            </a:r>
            <a:endParaRPr lang="ko-KR" altLang="en-US" sz="900"/>
          </a:p>
        </p:txBody>
      </p:sp>
      <p:sp>
        <p:nvSpPr>
          <p:cNvPr id="136" name="사각형: 둥근 모서리 6">
            <a:extLst>
              <a:ext uri="{FF2B5EF4-FFF2-40B4-BE49-F238E27FC236}">
                <a16:creationId xmlns:a16="http://schemas.microsoft.com/office/drawing/2014/main" id="{8433B9DB-0005-0340-9997-342AB1F70351}"/>
              </a:ext>
            </a:extLst>
          </p:cNvPr>
          <p:cNvSpPr/>
          <p:nvPr/>
        </p:nvSpPr>
        <p:spPr>
          <a:xfrm>
            <a:off x="3236880" y="4065755"/>
            <a:ext cx="731973" cy="298544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Run Launcher</a:t>
            </a:r>
            <a:endParaRPr lang="ko-KR" altLang="en-US" sz="900"/>
          </a:p>
        </p:txBody>
      </p:sp>
      <p:sp>
        <p:nvSpPr>
          <p:cNvPr id="138" name="사각형: 둥근 모서리 6">
            <a:extLst>
              <a:ext uri="{FF2B5EF4-FFF2-40B4-BE49-F238E27FC236}">
                <a16:creationId xmlns:a16="http://schemas.microsoft.com/office/drawing/2014/main" id="{46895A69-53B5-034F-86B3-867DD8E80573}"/>
              </a:ext>
            </a:extLst>
          </p:cNvPr>
          <p:cNvSpPr/>
          <p:nvPr/>
        </p:nvSpPr>
        <p:spPr>
          <a:xfrm>
            <a:off x="1181635" y="4584623"/>
            <a:ext cx="2869438" cy="42471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Dagster</a:t>
            </a:r>
          </a:p>
          <a:p>
            <a:r>
              <a:rPr lang="en-US" altLang="ko-KR" sz="1000"/>
              <a:t>CLI</a:t>
            </a:r>
            <a:endParaRPr lang="ko-KR" altLang="en-US" sz="1000"/>
          </a:p>
        </p:txBody>
      </p:sp>
      <p:sp>
        <p:nvSpPr>
          <p:cNvPr id="139" name="사각형: 둥근 모서리 6">
            <a:extLst>
              <a:ext uri="{FF2B5EF4-FFF2-40B4-BE49-F238E27FC236}">
                <a16:creationId xmlns:a16="http://schemas.microsoft.com/office/drawing/2014/main" id="{3D4CD322-F756-7B44-BD36-4F03D708DFAD}"/>
              </a:ext>
            </a:extLst>
          </p:cNvPr>
          <p:cNvSpPr/>
          <p:nvPr/>
        </p:nvSpPr>
        <p:spPr>
          <a:xfrm>
            <a:off x="3236880" y="4647710"/>
            <a:ext cx="731973" cy="298544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Run Launcher</a:t>
            </a:r>
            <a:endParaRPr lang="ko-KR" altLang="en-US" sz="900"/>
          </a:p>
        </p:txBody>
      </p:sp>
      <p:cxnSp>
        <p:nvCxnSpPr>
          <p:cNvPr id="140" name="Elbow Connector 139">
            <a:extLst>
              <a:ext uri="{FF2B5EF4-FFF2-40B4-BE49-F238E27FC236}">
                <a16:creationId xmlns:a16="http://schemas.microsoft.com/office/drawing/2014/main" id="{01A727CE-D736-4444-98E1-0547F3AF8939}"/>
              </a:ext>
            </a:extLst>
          </p:cNvPr>
          <p:cNvCxnSpPr>
            <a:cxnSpLocks/>
            <a:stCxn id="135" idx="3"/>
            <a:endCxn id="120" idx="1"/>
          </p:cNvCxnSpPr>
          <p:nvPr/>
        </p:nvCxnSpPr>
        <p:spPr>
          <a:xfrm>
            <a:off x="3968853" y="3616264"/>
            <a:ext cx="357982" cy="439456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142">
            <a:extLst>
              <a:ext uri="{FF2B5EF4-FFF2-40B4-BE49-F238E27FC236}">
                <a16:creationId xmlns:a16="http://schemas.microsoft.com/office/drawing/2014/main" id="{34DA84C6-AC26-9C49-9EEA-A6361563BF62}"/>
              </a:ext>
            </a:extLst>
          </p:cNvPr>
          <p:cNvCxnSpPr>
            <a:cxnSpLocks/>
            <a:stCxn id="139" idx="3"/>
            <a:endCxn id="120" idx="1"/>
          </p:cNvCxnSpPr>
          <p:nvPr/>
        </p:nvCxnSpPr>
        <p:spPr>
          <a:xfrm flipV="1">
            <a:off x="3968853" y="4055720"/>
            <a:ext cx="357982" cy="74126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사각형: 둥근 모서리 6">
            <a:extLst>
              <a:ext uri="{FF2B5EF4-FFF2-40B4-BE49-F238E27FC236}">
                <a16:creationId xmlns:a16="http://schemas.microsoft.com/office/drawing/2014/main" id="{0D755ADC-5031-AC49-A0AD-9D70450F5EAF}"/>
              </a:ext>
            </a:extLst>
          </p:cNvPr>
          <p:cNvSpPr/>
          <p:nvPr/>
        </p:nvSpPr>
        <p:spPr>
          <a:xfrm>
            <a:off x="951221" y="3346705"/>
            <a:ext cx="3265425" cy="1725712"/>
          </a:xfrm>
          <a:prstGeom prst="roundRect">
            <a:avLst>
              <a:gd name="adj" fmla="val 5199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cxnSp>
        <p:nvCxnSpPr>
          <p:cNvPr id="157" name="Elbow Connector 156">
            <a:extLst>
              <a:ext uri="{FF2B5EF4-FFF2-40B4-BE49-F238E27FC236}">
                <a16:creationId xmlns:a16="http://schemas.microsoft.com/office/drawing/2014/main" id="{48208986-5597-6C49-9024-FC6006EA5930}"/>
              </a:ext>
            </a:extLst>
          </p:cNvPr>
          <p:cNvCxnSpPr>
            <a:cxnSpLocks/>
            <a:stCxn id="1026" idx="3"/>
            <a:endCxn id="23" idx="1"/>
          </p:cNvCxnSpPr>
          <p:nvPr/>
        </p:nvCxnSpPr>
        <p:spPr>
          <a:xfrm flipV="1">
            <a:off x="889145" y="3616264"/>
            <a:ext cx="291295" cy="598763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61">
            <a:extLst>
              <a:ext uri="{FF2B5EF4-FFF2-40B4-BE49-F238E27FC236}">
                <a16:creationId xmlns:a16="http://schemas.microsoft.com/office/drawing/2014/main" id="{AC7D4DCA-7142-134B-8466-577EA6DD0AE2}"/>
              </a:ext>
            </a:extLst>
          </p:cNvPr>
          <p:cNvCxnSpPr>
            <a:cxnSpLocks/>
            <a:stCxn id="1026" idx="3"/>
            <a:endCxn id="138" idx="1"/>
          </p:cNvCxnSpPr>
          <p:nvPr/>
        </p:nvCxnSpPr>
        <p:spPr>
          <a:xfrm>
            <a:off x="889145" y="4215027"/>
            <a:ext cx="292490" cy="58195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사각형: 둥근 모서리 6">
            <a:extLst>
              <a:ext uri="{FF2B5EF4-FFF2-40B4-BE49-F238E27FC236}">
                <a16:creationId xmlns:a16="http://schemas.microsoft.com/office/drawing/2014/main" id="{00037883-C83D-0D40-80A3-ABF20BBB0B28}"/>
              </a:ext>
            </a:extLst>
          </p:cNvPr>
          <p:cNvSpPr/>
          <p:nvPr/>
        </p:nvSpPr>
        <p:spPr>
          <a:xfrm>
            <a:off x="1403588" y="2734498"/>
            <a:ext cx="3406086" cy="532486"/>
          </a:xfrm>
          <a:prstGeom prst="roundRect">
            <a:avLst>
              <a:gd name="adj" fmla="val 949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D68F3F4D-A155-2049-8637-1D590BAC4876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2615756" y="3825500"/>
            <a:ext cx="598" cy="17716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Elbow Connector 193">
            <a:extLst>
              <a:ext uri="{FF2B5EF4-FFF2-40B4-BE49-F238E27FC236}">
                <a16:creationId xmlns:a16="http://schemas.microsoft.com/office/drawing/2014/main" id="{ED612E2D-D823-7140-8808-A5380C18E797}"/>
              </a:ext>
            </a:extLst>
          </p:cNvPr>
          <p:cNvCxnSpPr>
            <a:cxnSpLocks/>
            <a:stCxn id="136" idx="3"/>
            <a:endCxn id="120" idx="1"/>
          </p:cNvCxnSpPr>
          <p:nvPr/>
        </p:nvCxnSpPr>
        <p:spPr>
          <a:xfrm flipV="1">
            <a:off x="3968853" y="4055720"/>
            <a:ext cx="357982" cy="159307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사각형: 둥근 모서리 6">
            <a:extLst>
              <a:ext uri="{FF2B5EF4-FFF2-40B4-BE49-F238E27FC236}">
                <a16:creationId xmlns:a16="http://schemas.microsoft.com/office/drawing/2014/main" id="{3E4FCB2E-F90F-BA42-9E2A-A3D09A7D6331}"/>
              </a:ext>
            </a:extLst>
          </p:cNvPr>
          <p:cNvSpPr/>
          <p:nvPr/>
        </p:nvSpPr>
        <p:spPr>
          <a:xfrm>
            <a:off x="2079151" y="3466992"/>
            <a:ext cx="1161381" cy="298544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Default</a:t>
            </a:r>
          </a:p>
          <a:p>
            <a:pPr algn="ctr"/>
            <a:r>
              <a:rPr lang="en-US" altLang="ko-KR" sz="900"/>
              <a:t>RunCoordinator</a:t>
            </a:r>
            <a:endParaRPr lang="ko-KR" altLang="en-US" sz="900"/>
          </a:p>
        </p:txBody>
      </p:sp>
      <p:sp>
        <p:nvSpPr>
          <p:cNvPr id="223" name="사각형: 둥근 모서리 6">
            <a:extLst>
              <a:ext uri="{FF2B5EF4-FFF2-40B4-BE49-F238E27FC236}">
                <a16:creationId xmlns:a16="http://schemas.microsoft.com/office/drawing/2014/main" id="{94338E3B-3E43-6E40-BC5A-8A2443EE305E}"/>
              </a:ext>
            </a:extLst>
          </p:cNvPr>
          <p:cNvSpPr/>
          <p:nvPr/>
        </p:nvSpPr>
        <p:spPr>
          <a:xfrm>
            <a:off x="2079151" y="4647709"/>
            <a:ext cx="1161381" cy="298544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Default</a:t>
            </a:r>
          </a:p>
          <a:p>
            <a:pPr algn="ctr"/>
            <a:r>
              <a:rPr lang="en-US" altLang="ko-KR" sz="900"/>
              <a:t>RunCoordinator</a:t>
            </a:r>
            <a:endParaRPr lang="ko-KR" altLang="en-US" sz="900"/>
          </a:p>
        </p:txBody>
      </p:sp>
      <p:sp>
        <p:nvSpPr>
          <p:cNvPr id="224" name="사각형: 둥근 모서리 6">
            <a:extLst>
              <a:ext uri="{FF2B5EF4-FFF2-40B4-BE49-F238E27FC236}">
                <a16:creationId xmlns:a16="http://schemas.microsoft.com/office/drawing/2014/main" id="{424E5084-161D-3049-BEED-57E9A4A587AD}"/>
              </a:ext>
            </a:extLst>
          </p:cNvPr>
          <p:cNvSpPr/>
          <p:nvPr/>
        </p:nvSpPr>
        <p:spPr>
          <a:xfrm>
            <a:off x="2079151" y="4069988"/>
            <a:ext cx="1161381" cy="298544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Queued</a:t>
            </a:r>
          </a:p>
          <a:p>
            <a:pPr algn="ctr"/>
            <a:r>
              <a:rPr lang="en-US" altLang="ko-KR" sz="900"/>
              <a:t>RunCoordinator</a:t>
            </a:r>
            <a:endParaRPr lang="ko-KR" altLang="en-US" sz="900"/>
          </a:p>
        </p:txBody>
      </p:sp>
      <p:cxnSp>
        <p:nvCxnSpPr>
          <p:cNvPr id="226" name="Elbow Connector 225">
            <a:extLst>
              <a:ext uri="{FF2B5EF4-FFF2-40B4-BE49-F238E27FC236}">
                <a16:creationId xmlns:a16="http://schemas.microsoft.com/office/drawing/2014/main" id="{C8A82C3F-D81A-4E45-BF8C-030A76ABBDF2}"/>
              </a:ext>
            </a:extLst>
          </p:cNvPr>
          <p:cNvCxnSpPr>
            <a:cxnSpLocks/>
            <a:endCxn id="171" idx="1"/>
          </p:cNvCxnSpPr>
          <p:nvPr/>
        </p:nvCxnSpPr>
        <p:spPr>
          <a:xfrm rot="5400000" flipH="1" flipV="1">
            <a:off x="1154316" y="3094681"/>
            <a:ext cx="343211" cy="155333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Elbow Connector 230">
            <a:extLst>
              <a:ext uri="{FF2B5EF4-FFF2-40B4-BE49-F238E27FC236}">
                <a16:creationId xmlns:a16="http://schemas.microsoft.com/office/drawing/2014/main" id="{39153CFD-B84A-5047-B6E8-0CC34F19F0E1}"/>
              </a:ext>
            </a:extLst>
          </p:cNvPr>
          <p:cNvCxnSpPr>
            <a:cxnSpLocks/>
            <a:endCxn id="32" idx="3"/>
          </p:cNvCxnSpPr>
          <p:nvPr/>
        </p:nvCxnSpPr>
        <p:spPr>
          <a:xfrm rot="16200000" flipV="1">
            <a:off x="4678949" y="3057894"/>
            <a:ext cx="337614" cy="234504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D2472102-ED00-F341-8602-72BE5499EF79}"/>
              </a:ext>
            </a:extLst>
          </p:cNvPr>
          <p:cNvCxnSpPr>
            <a:cxnSpLocks/>
          </p:cNvCxnSpPr>
          <p:nvPr/>
        </p:nvCxnSpPr>
        <p:spPr>
          <a:xfrm flipV="1">
            <a:off x="1251369" y="2667686"/>
            <a:ext cx="0" cy="67626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6FA39F7A-3ED4-7C4C-8D8E-ACB03337CDD6}"/>
              </a:ext>
            </a:extLst>
          </p:cNvPr>
          <p:cNvCxnSpPr>
            <a:cxnSpLocks/>
            <a:endCxn id="32" idx="3"/>
          </p:cNvCxnSpPr>
          <p:nvPr/>
        </p:nvCxnSpPr>
        <p:spPr>
          <a:xfrm rot="5400000">
            <a:off x="4677054" y="2718384"/>
            <a:ext cx="341405" cy="234504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232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둥근 모서리 6">
            <a:extLst>
              <a:ext uri="{FF2B5EF4-FFF2-40B4-BE49-F238E27FC236}">
                <a16:creationId xmlns:a16="http://schemas.microsoft.com/office/drawing/2014/main" id="{0B0B7CCF-36D0-7C45-85AC-638E5126AFDD}"/>
              </a:ext>
            </a:extLst>
          </p:cNvPr>
          <p:cNvSpPr/>
          <p:nvPr/>
        </p:nvSpPr>
        <p:spPr>
          <a:xfrm>
            <a:off x="1629960" y="3407028"/>
            <a:ext cx="2080642" cy="418472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/>
              <a:t>Dagster</a:t>
            </a:r>
          </a:p>
          <a:p>
            <a:r>
              <a:rPr lang="en-US" altLang="ko-KR" sz="1100"/>
              <a:t>Web Server</a:t>
            </a:r>
            <a:endParaRPr lang="ko-KR" altLang="en-US" sz="1100"/>
          </a:p>
        </p:txBody>
      </p:sp>
      <p:sp>
        <p:nvSpPr>
          <p:cNvPr id="25" name="사각형: 둥근 모서리 6">
            <a:extLst>
              <a:ext uri="{FF2B5EF4-FFF2-40B4-BE49-F238E27FC236}">
                <a16:creationId xmlns:a16="http://schemas.microsoft.com/office/drawing/2014/main" id="{68B8F501-AFF7-9549-A1A4-41960415BC7E}"/>
              </a:ext>
            </a:extLst>
          </p:cNvPr>
          <p:cNvSpPr/>
          <p:nvPr/>
        </p:nvSpPr>
        <p:spPr>
          <a:xfrm>
            <a:off x="1630825" y="4002668"/>
            <a:ext cx="2079777" cy="42471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/>
              <a:t>Dagster</a:t>
            </a:r>
          </a:p>
          <a:p>
            <a:r>
              <a:rPr lang="en-US" altLang="ko-KR" sz="1100"/>
              <a:t>Daemon</a:t>
            </a:r>
            <a:endParaRPr lang="ko-KR" altLang="en-US" sz="1100"/>
          </a:p>
        </p:txBody>
      </p:sp>
      <p:sp>
        <p:nvSpPr>
          <p:cNvPr id="26" name="사각형: 둥근 모서리 6">
            <a:extLst>
              <a:ext uri="{FF2B5EF4-FFF2-40B4-BE49-F238E27FC236}">
                <a16:creationId xmlns:a16="http://schemas.microsoft.com/office/drawing/2014/main" id="{493D8049-3302-1147-8789-193B4BFC7467}"/>
              </a:ext>
            </a:extLst>
          </p:cNvPr>
          <p:cNvSpPr/>
          <p:nvPr/>
        </p:nvSpPr>
        <p:spPr>
          <a:xfrm>
            <a:off x="395544" y="161848"/>
            <a:ext cx="4883178" cy="2503086"/>
          </a:xfrm>
          <a:prstGeom prst="roundRect">
            <a:avLst>
              <a:gd name="adj" fmla="val 4081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100"/>
              <a:t>Code Location </a:t>
            </a:r>
          </a:p>
          <a:p>
            <a:r>
              <a:rPr lang="en-US" altLang="ko-KR" sz="1100"/>
              <a:t>(Definition)</a:t>
            </a:r>
            <a:endParaRPr lang="ko-KR" altLang="en-US" sz="1100"/>
          </a:p>
        </p:txBody>
      </p:sp>
      <p:cxnSp>
        <p:nvCxnSpPr>
          <p:cNvPr id="27" name="직선 연결선 5">
            <a:extLst>
              <a:ext uri="{FF2B5EF4-FFF2-40B4-BE49-F238E27FC236}">
                <a16:creationId xmlns:a16="http://schemas.microsoft.com/office/drawing/2014/main" id="{38AB45B0-2D80-5B45-97A9-C55BEB446095}"/>
              </a:ext>
            </a:extLst>
          </p:cNvPr>
          <p:cNvCxnSpPr>
            <a:cxnSpLocks/>
          </p:cNvCxnSpPr>
          <p:nvPr/>
        </p:nvCxnSpPr>
        <p:spPr>
          <a:xfrm>
            <a:off x="5512233" y="102188"/>
            <a:ext cx="0" cy="498984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6">
            <a:extLst>
              <a:ext uri="{FF2B5EF4-FFF2-40B4-BE49-F238E27FC236}">
                <a16:creationId xmlns:a16="http://schemas.microsoft.com/office/drawing/2014/main" id="{6556886E-C02B-7F46-BAEF-CEF1AA6C2419}"/>
              </a:ext>
            </a:extLst>
          </p:cNvPr>
          <p:cNvSpPr/>
          <p:nvPr/>
        </p:nvSpPr>
        <p:spPr>
          <a:xfrm>
            <a:off x="3467831" y="2806888"/>
            <a:ext cx="1726862" cy="398902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Database</a:t>
            </a:r>
          </a:p>
          <a:p>
            <a:pPr algn="ctr"/>
            <a:r>
              <a:rPr lang="en-US" altLang="ko-KR" sz="1100"/>
              <a:t>(PostgreSQL, MySQL…)</a:t>
            </a:r>
          </a:p>
        </p:txBody>
      </p:sp>
      <p:sp>
        <p:nvSpPr>
          <p:cNvPr id="33" name="사각형: 둥근 모서리 6">
            <a:extLst>
              <a:ext uri="{FF2B5EF4-FFF2-40B4-BE49-F238E27FC236}">
                <a16:creationId xmlns:a16="http://schemas.microsoft.com/office/drawing/2014/main" id="{BEB1026F-BAFC-3E4A-A6CA-90722433706D}"/>
              </a:ext>
            </a:extLst>
          </p:cNvPr>
          <p:cNvSpPr/>
          <p:nvPr/>
        </p:nvSpPr>
        <p:spPr>
          <a:xfrm>
            <a:off x="1564279" y="155339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sp>
        <p:nvSpPr>
          <p:cNvPr id="46" name="사각형: 둥근 모서리 6">
            <a:extLst>
              <a:ext uri="{FF2B5EF4-FFF2-40B4-BE49-F238E27FC236}">
                <a16:creationId xmlns:a16="http://schemas.microsoft.com/office/drawing/2014/main" id="{C7B96DAF-F2BD-3D43-BAC1-E5B28F62FF6B}"/>
              </a:ext>
            </a:extLst>
          </p:cNvPr>
          <p:cNvSpPr/>
          <p:nvPr/>
        </p:nvSpPr>
        <p:spPr>
          <a:xfrm>
            <a:off x="2154720" y="155339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F63CC19F-0958-B340-AFF2-467E76CC2989}"/>
              </a:ext>
            </a:extLst>
          </p:cNvPr>
          <p:cNvCxnSpPr>
            <a:cxnSpLocks/>
            <a:stCxn id="83" idx="2"/>
            <a:endCxn id="77" idx="2"/>
          </p:cNvCxnSpPr>
          <p:nvPr/>
        </p:nvCxnSpPr>
        <p:spPr>
          <a:xfrm rot="5400000" flipH="1">
            <a:off x="2873241" y="1691084"/>
            <a:ext cx="10904" cy="1514407"/>
          </a:xfrm>
          <a:prstGeom prst="bentConnector3">
            <a:avLst>
              <a:gd name="adj1" fmla="val -1013973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6">
            <a:extLst>
              <a:ext uri="{FF2B5EF4-FFF2-40B4-BE49-F238E27FC236}">
                <a16:creationId xmlns:a16="http://schemas.microsoft.com/office/drawing/2014/main" id="{7EF7AA4B-304D-C343-97DE-C9619A276DEA}"/>
              </a:ext>
            </a:extLst>
          </p:cNvPr>
          <p:cNvSpPr/>
          <p:nvPr/>
        </p:nvSpPr>
        <p:spPr>
          <a:xfrm>
            <a:off x="2597829" y="220113"/>
            <a:ext cx="1237304" cy="961109"/>
          </a:xfrm>
          <a:prstGeom prst="roundRect">
            <a:avLst>
              <a:gd name="adj" fmla="val 9152"/>
            </a:avLst>
          </a:prstGeom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3" name="사각형: 둥근 모서리 6">
            <a:extLst>
              <a:ext uri="{FF2B5EF4-FFF2-40B4-BE49-F238E27FC236}">
                <a16:creationId xmlns:a16="http://schemas.microsoft.com/office/drawing/2014/main" id="{51B6F20E-574F-8B41-98FB-A6BF15EFB67A}"/>
              </a:ext>
            </a:extLst>
          </p:cNvPr>
          <p:cNvSpPr/>
          <p:nvPr/>
        </p:nvSpPr>
        <p:spPr>
          <a:xfrm>
            <a:off x="2655431" y="27731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44" name="사각형: 둥근 모서리 6">
            <a:extLst>
              <a:ext uri="{FF2B5EF4-FFF2-40B4-BE49-F238E27FC236}">
                <a16:creationId xmlns:a16="http://schemas.microsoft.com/office/drawing/2014/main" id="{7B834A6A-E543-4445-BBFF-F595FA001FBF}"/>
              </a:ext>
            </a:extLst>
          </p:cNvPr>
          <p:cNvSpPr/>
          <p:nvPr/>
        </p:nvSpPr>
        <p:spPr>
          <a:xfrm>
            <a:off x="3245872" y="27731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45" name="사각형: 둥근 모서리 6">
            <a:extLst>
              <a:ext uri="{FF2B5EF4-FFF2-40B4-BE49-F238E27FC236}">
                <a16:creationId xmlns:a16="http://schemas.microsoft.com/office/drawing/2014/main" id="{8570F360-4349-3145-A99F-4C6508E7F217}"/>
              </a:ext>
            </a:extLst>
          </p:cNvPr>
          <p:cNvSpPr/>
          <p:nvPr/>
        </p:nvSpPr>
        <p:spPr>
          <a:xfrm>
            <a:off x="4027126" y="27731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53" name="사각형: 둥근 모서리 6">
            <a:extLst>
              <a:ext uri="{FF2B5EF4-FFF2-40B4-BE49-F238E27FC236}">
                <a16:creationId xmlns:a16="http://schemas.microsoft.com/office/drawing/2014/main" id="{78C473EE-4D07-6A4C-A378-97357BDEDD50}"/>
              </a:ext>
            </a:extLst>
          </p:cNvPr>
          <p:cNvSpPr/>
          <p:nvPr/>
        </p:nvSpPr>
        <p:spPr>
          <a:xfrm>
            <a:off x="4617567" y="27731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2" name="사각형: 둥근 모서리 6">
            <a:extLst>
              <a:ext uri="{FF2B5EF4-FFF2-40B4-BE49-F238E27FC236}">
                <a16:creationId xmlns:a16="http://schemas.microsoft.com/office/drawing/2014/main" id="{5D3DF8CD-8C48-7B41-8EEE-8A5412D4C01D}"/>
              </a:ext>
            </a:extLst>
          </p:cNvPr>
          <p:cNvSpPr/>
          <p:nvPr/>
        </p:nvSpPr>
        <p:spPr>
          <a:xfrm>
            <a:off x="1584400" y="277317"/>
            <a:ext cx="781253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63" name="사각형: 둥근 모서리 6">
            <a:extLst>
              <a:ext uri="{FF2B5EF4-FFF2-40B4-BE49-F238E27FC236}">
                <a16:creationId xmlns:a16="http://schemas.microsoft.com/office/drawing/2014/main" id="{582A5595-839F-9143-B162-3864214EC696}"/>
              </a:ext>
            </a:extLst>
          </p:cNvPr>
          <p:cNvSpPr/>
          <p:nvPr/>
        </p:nvSpPr>
        <p:spPr>
          <a:xfrm>
            <a:off x="2655431" y="72814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65" name="사각형: 둥근 모서리 6">
            <a:extLst>
              <a:ext uri="{FF2B5EF4-FFF2-40B4-BE49-F238E27FC236}">
                <a16:creationId xmlns:a16="http://schemas.microsoft.com/office/drawing/2014/main" id="{A6CD7BA3-C579-D946-A595-752F44C063CF}"/>
              </a:ext>
            </a:extLst>
          </p:cNvPr>
          <p:cNvSpPr/>
          <p:nvPr/>
        </p:nvSpPr>
        <p:spPr>
          <a:xfrm>
            <a:off x="3245872" y="72814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66" name="사각형: 둥근 모서리 6">
            <a:extLst>
              <a:ext uri="{FF2B5EF4-FFF2-40B4-BE49-F238E27FC236}">
                <a16:creationId xmlns:a16="http://schemas.microsoft.com/office/drawing/2014/main" id="{40B0C085-AF93-5E4D-9A61-1826C8680C42}"/>
              </a:ext>
            </a:extLst>
          </p:cNvPr>
          <p:cNvSpPr/>
          <p:nvPr/>
        </p:nvSpPr>
        <p:spPr>
          <a:xfrm>
            <a:off x="4027126" y="72814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8" name="사각형: 둥근 모서리 6">
            <a:extLst>
              <a:ext uri="{FF2B5EF4-FFF2-40B4-BE49-F238E27FC236}">
                <a16:creationId xmlns:a16="http://schemas.microsoft.com/office/drawing/2014/main" id="{F961B1E3-C85A-4E44-88C0-C036D8AE60EA}"/>
              </a:ext>
            </a:extLst>
          </p:cNvPr>
          <p:cNvSpPr/>
          <p:nvPr/>
        </p:nvSpPr>
        <p:spPr>
          <a:xfrm>
            <a:off x="4617567" y="72814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9" name="사각형: 둥근 모서리 6">
            <a:extLst>
              <a:ext uri="{FF2B5EF4-FFF2-40B4-BE49-F238E27FC236}">
                <a16:creationId xmlns:a16="http://schemas.microsoft.com/office/drawing/2014/main" id="{5BED1B01-BF44-204D-A0AE-038DD0FA010C}"/>
              </a:ext>
            </a:extLst>
          </p:cNvPr>
          <p:cNvSpPr/>
          <p:nvPr/>
        </p:nvSpPr>
        <p:spPr>
          <a:xfrm>
            <a:off x="1584400" y="728144"/>
            <a:ext cx="781253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71" name="사각형: 둥근 모서리 6">
            <a:extLst>
              <a:ext uri="{FF2B5EF4-FFF2-40B4-BE49-F238E27FC236}">
                <a16:creationId xmlns:a16="http://schemas.microsoft.com/office/drawing/2014/main" id="{D0715AF7-0C31-6345-B53F-EFBBC0274FF7}"/>
              </a:ext>
            </a:extLst>
          </p:cNvPr>
          <p:cNvSpPr/>
          <p:nvPr/>
        </p:nvSpPr>
        <p:spPr>
          <a:xfrm>
            <a:off x="3971946" y="220112"/>
            <a:ext cx="1237304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2" name="사각형: 둥근 모서리 6">
            <a:extLst>
              <a:ext uri="{FF2B5EF4-FFF2-40B4-BE49-F238E27FC236}">
                <a16:creationId xmlns:a16="http://schemas.microsoft.com/office/drawing/2014/main" id="{64DEADB4-5408-D54A-B565-D4A3C31A2D6B}"/>
              </a:ext>
            </a:extLst>
          </p:cNvPr>
          <p:cNvSpPr/>
          <p:nvPr/>
        </p:nvSpPr>
        <p:spPr>
          <a:xfrm>
            <a:off x="1500574" y="220112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7" name="사각형: 둥근 모서리 6">
            <a:extLst>
              <a:ext uri="{FF2B5EF4-FFF2-40B4-BE49-F238E27FC236}">
                <a16:creationId xmlns:a16="http://schemas.microsoft.com/office/drawing/2014/main" id="{076EE635-3170-E345-B1C8-81CDE1BD77FF}"/>
              </a:ext>
            </a:extLst>
          </p:cNvPr>
          <p:cNvSpPr/>
          <p:nvPr/>
        </p:nvSpPr>
        <p:spPr>
          <a:xfrm>
            <a:off x="1502837" y="1492629"/>
            <a:ext cx="1237304" cy="950206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8" name="사각형: 둥근 모서리 6">
            <a:extLst>
              <a:ext uri="{FF2B5EF4-FFF2-40B4-BE49-F238E27FC236}">
                <a16:creationId xmlns:a16="http://schemas.microsoft.com/office/drawing/2014/main" id="{090B83BB-B4DA-B14D-B8C5-2617635039D4}"/>
              </a:ext>
            </a:extLst>
          </p:cNvPr>
          <p:cNvSpPr/>
          <p:nvPr/>
        </p:nvSpPr>
        <p:spPr>
          <a:xfrm>
            <a:off x="4355953" y="1556423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Sensor</a:t>
            </a:r>
            <a:endParaRPr lang="ko-KR" altLang="en-US" sz="1000"/>
          </a:p>
        </p:txBody>
      </p:sp>
      <p:sp>
        <p:nvSpPr>
          <p:cNvPr id="79" name="사각형: 둥근 모서리 6">
            <a:extLst>
              <a:ext uri="{FF2B5EF4-FFF2-40B4-BE49-F238E27FC236}">
                <a16:creationId xmlns:a16="http://schemas.microsoft.com/office/drawing/2014/main" id="{F2EEB554-E8AE-C445-85BA-955AF75D1154}"/>
              </a:ext>
            </a:extLst>
          </p:cNvPr>
          <p:cNvSpPr/>
          <p:nvPr/>
        </p:nvSpPr>
        <p:spPr>
          <a:xfrm>
            <a:off x="4355953" y="2010056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Sensor</a:t>
            </a:r>
            <a:endParaRPr lang="ko-KR" altLang="en-US" sz="1000"/>
          </a:p>
        </p:txBody>
      </p:sp>
      <p:sp>
        <p:nvSpPr>
          <p:cNvPr id="80" name="사각형: 둥근 모서리 6">
            <a:extLst>
              <a:ext uri="{FF2B5EF4-FFF2-40B4-BE49-F238E27FC236}">
                <a16:creationId xmlns:a16="http://schemas.microsoft.com/office/drawing/2014/main" id="{D8C595C5-080D-C240-A7C9-584DDF65EB13}"/>
              </a:ext>
            </a:extLst>
          </p:cNvPr>
          <p:cNvSpPr/>
          <p:nvPr/>
        </p:nvSpPr>
        <p:spPr>
          <a:xfrm>
            <a:off x="4254910" y="1492630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1" name="사각형: 둥근 모서리 6">
            <a:extLst>
              <a:ext uri="{FF2B5EF4-FFF2-40B4-BE49-F238E27FC236}">
                <a16:creationId xmlns:a16="http://schemas.microsoft.com/office/drawing/2014/main" id="{EC2E1AB8-0F4C-5540-93F3-808BE8B8FC76}"/>
              </a:ext>
            </a:extLst>
          </p:cNvPr>
          <p:cNvSpPr/>
          <p:nvPr/>
        </p:nvSpPr>
        <p:spPr>
          <a:xfrm>
            <a:off x="3259769" y="1556423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Schedule</a:t>
            </a:r>
            <a:endParaRPr lang="ko-KR" altLang="en-US" sz="1000"/>
          </a:p>
        </p:txBody>
      </p:sp>
      <p:sp>
        <p:nvSpPr>
          <p:cNvPr id="82" name="사각형: 둥근 모서리 6">
            <a:extLst>
              <a:ext uri="{FF2B5EF4-FFF2-40B4-BE49-F238E27FC236}">
                <a16:creationId xmlns:a16="http://schemas.microsoft.com/office/drawing/2014/main" id="{A1B9BFD0-CDC5-1740-AF6A-E52BA45FFEAF}"/>
              </a:ext>
            </a:extLst>
          </p:cNvPr>
          <p:cNvSpPr/>
          <p:nvPr/>
        </p:nvSpPr>
        <p:spPr>
          <a:xfrm>
            <a:off x="3259769" y="2010056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Schedule</a:t>
            </a:r>
            <a:endParaRPr lang="ko-KR" altLang="en-US" sz="1000"/>
          </a:p>
        </p:txBody>
      </p:sp>
      <p:sp>
        <p:nvSpPr>
          <p:cNvPr id="83" name="사각형: 둥근 모서리 6">
            <a:extLst>
              <a:ext uri="{FF2B5EF4-FFF2-40B4-BE49-F238E27FC236}">
                <a16:creationId xmlns:a16="http://schemas.microsoft.com/office/drawing/2014/main" id="{D297EF96-76EF-EB4A-BF14-3D157EF37F5A}"/>
              </a:ext>
            </a:extLst>
          </p:cNvPr>
          <p:cNvSpPr/>
          <p:nvPr/>
        </p:nvSpPr>
        <p:spPr>
          <a:xfrm>
            <a:off x="3158726" y="1492630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EAAA8515-9CAB-A94D-BE66-7B04A5C93B1A}"/>
              </a:ext>
            </a:extLst>
          </p:cNvPr>
          <p:cNvCxnSpPr>
            <a:cxnSpLocks/>
            <a:stCxn id="80" idx="2"/>
            <a:endCxn id="77" idx="2"/>
          </p:cNvCxnSpPr>
          <p:nvPr/>
        </p:nvCxnSpPr>
        <p:spPr>
          <a:xfrm rot="5400000" flipH="1">
            <a:off x="3421333" y="1142992"/>
            <a:ext cx="10904" cy="2610591"/>
          </a:xfrm>
          <a:prstGeom prst="bentConnector3">
            <a:avLst>
              <a:gd name="adj1" fmla="val -101399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236D81F3-4348-B145-A968-9E6D333BCB3A}"/>
              </a:ext>
            </a:extLst>
          </p:cNvPr>
          <p:cNvCxnSpPr>
            <a:cxnSpLocks/>
            <a:stCxn id="77" idx="0"/>
            <a:endCxn id="71" idx="2"/>
          </p:cNvCxnSpPr>
          <p:nvPr/>
        </p:nvCxnSpPr>
        <p:spPr>
          <a:xfrm rot="5400000" flipH="1" flipV="1">
            <a:off x="3200339" y="102371"/>
            <a:ext cx="311408" cy="246910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BB952855-A989-D24D-8EC1-49B2A630283A}"/>
              </a:ext>
            </a:extLst>
          </p:cNvPr>
          <p:cNvCxnSpPr>
            <a:cxnSpLocks/>
            <a:stCxn id="77" idx="0"/>
            <a:endCxn id="70" idx="2"/>
          </p:cNvCxnSpPr>
          <p:nvPr/>
        </p:nvCxnSpPr>
        <p:spPr>
          <a:xfrm rot="5400000" flipH="1" flipV="1">
            <a:off x="2513282" y="789430"/>
            <a:ext cx="311407" cy="109499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55313FB-49C9-444A-A0A9-5185344C0585}"/>
              </a:ext>
            </a:extLst>
          </p:cNvPr>
          <p:cNvCxnSpPr>
            <a:cxnSpLocks/>
            <a:stCxn id="196" idx="3"/>
            <a:endCxn id="197" idx="1"/>
          </p:cNvCxnSpPr>
          <p:nvPr/>
        </p:nvCxnSpPr>
        <p:spPr>
          <a:xfrm>
            <a:off x="6281290" y="775091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사각형: 둥근 모서리 6">
            <a:extLst>
              <a:ext uri="{FF2B5EF4-FFF2-40B4-BE49-F238E27FC236}">
                <a16:creationId xmlns:a16="http://schemas.microsoft.com/office/drawing/2014/main" id="{48A26676-7116-2342-B6B3-C5358FA690EB}"/>
              </a:ext>
            </a:extLst>
          </p:cNvPr>
          <p:cNvSpPr/>
          <p:nvPr/>
        </p:nvSpPr>
        <p:spPr>
          <a:xfrm>
            <a:off x="5637653" y="444754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</a:t>
            </a:r>
            <a:r>
              <a:rPr lang="ko-KR" altLang="en-US" sz="1100"/>
              <a:t> </a:t>
            </a:r>
            <a:r>
              <a:rPr lang="en-US" altLang="ko-KR" sz="1100"/>
              <a:t>(Job)</a:t>
            </a:r>
            <a:endParaRPr lang="ko-KR" altLang="en-US" sz="1100"/>
          </a:p>
        </p:txBody>
      </p:sp>
      <p:sp>
        <p:nvSpPr>
          <p:cNvPr id="173" name="사각형: 둥근 모서리 6">
            <a:extLst>
              <a:ext uri="{FF2B5EF4-FFF2-40B4-BE49-F238E27FC236}">
                <a16:creationId xmlns:a16="http://schemas.microsoft.com/office/drawing/2014/main" id="{FF6198BC-C355-2F44-A2FE-5E004A0864A0}"/>
              </a:ext>
            </a:extLst>
          </p:cNvPr>
          <p:cNvSpPr/>
          <p:nvPr/>
        </p:nvSpPr>
        <p:spPr>
          <a:xfrm>
            <a:off x="5643232" y="2947840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 (Job)</a:t>
            </a:r>
            <a:endParaRPr lang="ko-KR" altLang="en-US" sz="1100"/>
          </a:p>
        </p:txBody>
      </p:sp>
      <p:sp>
        <p:nvSpPr>
          <p:cNvPr id="190" name="사각형: 둥근 모서리 6">
            <a:extLst>
              <a:ext uri="{FF2B5EF4-FFF2-40B4-BE49-F238E27FC236}">
                <a16:creationId xmlns:a16="http://schemas.microsoft.com/office/drawing/2014/main" id="{A0E71416-17C7-6444-B95A-80458367350F}"/>
              </a:ext>
            </a:extLst>
          </p:cNvPr>
          <p:cNvSpPr/>
          <p:nvPr/>
        </p:nvSpPr>
        <p:spPr>
          <a:xfrm>
            <a:off x="5755653" y="3085564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1" name="사각형: 둥근 모서리 6">
            <a:extLst>
              <a:ext uri="{FF2B5EF4-FFF2-40B4-BE49-F238E27FC236}">
                <a16:creationId xmlns:a16="http://schemas.microsoft.com/office/drawing/2014/main" id="{260B9A96-93CA-694E-B6EF-5BB927A50DC4}"/>
              </a:ext>
            </a:extLst>
          </p:cNvPr>
          <p:cNvSpPr/>
          <p:nvPr/>
        </p:nvSpPr>
        <p:spPr>
          <a:xfrm>
            <a:off x="6432576" y="3085564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2" name="사각형: 둥근 모서리 6">
            <a:extLst>
              <a:ext uri="{FF2B5EF4-FFF2-40B4-BE49-F238E27FC236}">
                <a16:creationId xmlns:a16="http://schemas.microsoft.com/office/drawing/2014/main" id="{C95371C5-8129-5745-91E3-2E5F6AB6CE45}"/>
              </a:ext>
            </a:extLst>
          </p:cNvPr>
          <p:cNvSpPr/>
          <p:nvPr/>
        </p:nvSpPr>
        <p:spPr>
          <a:xfrm>
            <a:off x="7108268" y="308818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3" name="사각형: 둥근 모서리 6">
            <a:extLst>
              <a:ext uri="{FF2B5EF4-FFF2-40B4-BE49-F238E27FC236}">
                <a16:creationId xmlns:a16="http://schemas.microsoft.com/office/drawing/2014/main" id="{0A609595-5B12-914A-8905-4CAF09F0D89F}"/>
              </a:ext>
            </a:extLst>
          </p:cNvPr>
          <p:cNvSpPr/>
          <p:nvPr/>
        </p:nvSpPr>
        <p:spPr>
          <a:xfrm>
            <a:off x="6432576" y="3644934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6" name="사각형: 둥근 모서리 6">
            <a:extLst>
              <a:ext uri="{FF2B5EF4-FFF2-40B4-BE49-F238E27FC236}">
                <a16:creationId xmlns:a16="http://schemas.microsoft.com/office/drawing/2014/main" id="{B9E9F054-E1A8-B344-96BD-2BE32E10F50C}"/>
              </a:ext>
            </a:extLst>
          </p:cNvPr>
          <p:cNvSpPr/>
          <p:nvPr/>
        </p:nvSpPr>
        <p:spPr>
          <a:xfrm>
            <a:off x="5755653" y="58514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7" name="사각형: 둥근 모서리 6">
            <a:extLst>
              <a:ext uri="{FF2B5EF4-FFF2-40B4-BE49-F238E27FC236}">
                <a16:creationId xmlns:a16="http://schemas.microsoft.com/office/drawing/2014/main" id="{6E844EC2-D131-6346-9831-B766746C67AC}"/>
              </a:ext>
            </a:extLst>
          </p:cNvPr>
          <p:cNvSpPr/>
          <p:nvPr/>
        </p:nvSpPr>
        <p:spPr>
          <a:xfrm>
            <a:off x="6432576" y="58514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8" name="사각형: 둥근 모서리 6">
            <a:extLst>
              <a:ext uri="{FF2B5EF4-FFF2-40B4-BE49-F238E27FC236}">
                <a16:creationId xmlns:a16="http://schemas.microsoft.com/office/drawing/2014/main" id="{4E120E6B-E3B8-9F4E-9C0A-17C65E4FC826}"/>
              </a:ext>
            </a:extLst>
          </p:cNvPr>
          <p:cNvSpPr/>
          <p:nvPr/>
        </p:nvSpPr>
        <p:spPr>
          <a:xfrm>
            <a:off x="7108268" y="58777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9" name="사각형: 둥근 모서리 6">
            <a:extLst>
              <a:ext uri="{FF2B5EF4-FFF2-40B4-BE49-F238E27FC236}">
                <a16:creationId xmlns:a16="http://schemas.microsoft.com/office/drawing/2014/main" id="{B1AD5BB5-4449-1440-B5F9-89ABEF6F6DC5}"/>
              </a:ext>
            </a:extLst>
          </p:cNvPr>
          <p:cNvSpPr/>
          <p:nvPr/>
        </p:nvSpPr>
        <p:spPr>
          <a:xfrm>
            <a:off x="6432576" y="114451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216" name="사각형: 둥근 모서리 6">
            <a:extLst>
              <a:ext uri="{FF2B5EF4-FFF2-40B4-BE49-F238E27FC236}">
                <a16:creationId xmlns:a16="http://schemas.microsoft.com/office/drawing/2014/main" id="{B26BBEAF-237A-114C-A18F-D2A0544AD6F3}"/>
              </a:ext>
            </a:extLst>
          </p:cNvPr>
          <p:cNvSpPr/>
          <p:nvPr/>
        </p:nvSpPr>
        <p:spPr>
          <a:xfrm>
            <a:off x="1564279" y="200555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sp>
        <p:nvSpPr>
          <p:cNvPr id="217" name="사각형: 둥근 모서리 6">
            <a:extLst>
              <a:ext uri="{FF2B5EF4-FFF2-40B4-BE49-F238E27FC236}">
                <a16:creationId xmlns:a16="http://schemas.microsoft.com/office/drawing/2014/main" id="{797E807A-A9AA-CB4F-851C-23AE37C17338}"/>
              </a:ext>
            </a:extLst>
          </p:cNvPr>
          <p:cNvSpPr/>
          <p:nvPr/>
        </p:nvSpPr>
        <p:spPr>
          <a:xfrm>
            <a:off x="2154720" y="200555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1977B319-D1CA-344C-B813-4F0337BDD84F}"/>
              </a:ext>
            </a:extLst>
          </p:cNvPr>
          <p:cNvCxnSpPr>
            <a:cxnSpLocks/>
            <a:stCxn id="197" idx="3"/>
            <a:endCxn id="198" idx="1"/>
          </p:cNvCxnSpPr>
          <p:nvPr/>
        </p:nvCxnSpPr>
        <p:spPr>
          <a:xfrm>
            <a:off x="6958213" y="775091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489C158E-D4B6-D242-90EA-E152877048D0}"/>
              </a:ext>
            </a:extLst>
          </p:cNvPr>
          <p:cNvCxnSpPr>
            <a:cxnSpLocks/>
            <a:stCxn id="190" idx="3"/>
            <a:endCxn id="191" idx="1"/>
          </p:cNvCxnSpPr>
          <p:nvPr/>
        </p:nvCxnSpPr>
        <p:spPr>
          <a:xfrm>
            <a:off x="6281290" y="3275509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641CC359-B3C0-1D4E-9425-17FC4AB1B3E2}"/>
              </a:ext>
            </a:extLst>
          </p:cNvPr>
          <p:cNvCxnSpPr>
            <a:cxnSpLocks/>
            <a:stCxn id="191" idx="3"/>
            <a:endCxn id="192" idx="1"/>
          </p:cNvCxnSpPr>
          <p:nvPr/>
        </p:nvCxnSpPr>
        <p:spPr>
          <a:xfrm>
            <a:off x="6958213" y="3275509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232">
            <a:extLst>
              <a:ext uri="{FF2B5EF4-FFF2-40B4-BE49-F238E27FC236}">
                <a16:creationId xmlns:a16="http://schemas.microsoft.com/office/drawing/2014/main" id="{C2B39A9C-A6DF-9441-9BB3-E7232B2C64A8}"/>
              </a:ext>
            </a:extLst>
          </p:cNvPr>
          <p:cNvCxnSpPr>
            <a:cxnSpLocks/>
            <a:stCxn id="196" idx="2"/>
            <a:endCxn id="199" idx="1"/>
          </p:cNvCxnSpPr>
          <p:nvPr/>
        </p:nvCxnSpPr>
        <p:spPr>
          <a:xfrm rot="16200000" flipH="1">
            <a:off x="6040811" y="942696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>
            <a:extLst>
              <a:ext uri="{FF2B5EF4-FFF2-40B4-BE49-F238E27FC236}">
                <a16:creationId xmlns:a16="http://schemas.microsoft.com/office/drawing/2014/main" id="{D8E396FA-49C8-EF47-AE72-CB835909F1FF}"/>
              </a:ext>
            </a:extLst>
          </p:cNvPr>
          <p:cNvCxnSpPr>
            <a:cxnSpLocks/>
            <a:stCxn id="199" idx="3"/>
            <a:endCxn id="198" idx="2"/>
          </p:cNvCxnSpPr>
          <p:nvPr/>
        </p:nvCxnSpPr>
        <p:spPr>
          <a:xfrm flipV="1">
            <a:off x="6958213" y="967659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Elbow Connector 238">
            <a:extLst>
              <a:ext uri="{FF2B5EF4-FFF2-40B4-BE49-F238E27FC236}">
                <a16:creationId xmlns:a16="http://schemas.microsoft.com/office/drawing/2014/main" id="{6DECB653-79E7-8440-8540-622F1729A1B2}"/>
              </a:ext>
            </a:extLst>
          </p:cNvPr>
          <p:cNvCxnSpPr>
            <a:cxnSpLocks/>
            <a:stCxn id="190" idx="2"/>
            <a:endCxn id="193" idx="1"/>
          </p:cNvCxnSpPr>
          <p:nvPr/>
        </p:nvCxnSpPr>
        <p:spPr>
          <a:xfrm rot="16200000" flipH="1">
            <a:off x="6040811" y="3443113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Elbow Connector 241">
            <a:extLst>
              <a:ext uri="{FF2B5EF4-FFF2-40B4-BE49-F238E27FC236}">
                <a16:creationId xmlns:a16="http://schemas.microsoft.com/office/drawing/2014/main" id="{6902DA70-A1DE-A747-BFFC-BC79B5BDBFF2}"/>
              </a:ext>
            </a:extLst>
          </p:cNvPr>
          <p:cNvCxnSpPr>
            <a:cxnSpLocks/>
            <a:stCxn id="193" idx="3"/>
            <a:endCxn id="192" idx="2"/>
          </p:cNvCxnSpPr>
          <p:nvPr/>
        </p:nvCxnSpPr>
        <p:spPr>
          <a:xfrm flipV="1">
            <a:off x="6958213" y="3468077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사각형: 둥근 모서리 6">
            <a:extLst>
              <a:ext uri="{FF2B5EF4-FFF2-40B4-BE49-F238E27FC236}">
                <a16:creationId xmlns:a16="http://schemas.microsoft.com/office/drawing/2014/main" id="{9739ECCC-E281-C344-9755-6695CD70471F}"/>
              </a:ext>
            </a:extLst>
          </p:cNvPr>
          <p:cNvSpPr/>
          <p:nvPr/>
        </p:nvSpPr>
        <p:spPr>
          <a:xfrm>
            <a:off x="6959281" y="1964327"/>
            <a:ext cx="786694" cy="33515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sp>
        <p:nvSpPr>
          <p:cNvPr id="286" name="사각형: 둥근 모서리 6">
            <a:extLst>
              <a:ext uri="{FF2B5EF4-FFF2-40B4-BE49-F238E27FC236}">
                <a16:creationId xmlns:a16="http://schemas.microsoft.com/office/drawing/2014/main" id="{A51CCDAC-D08B-FF47-8F59-56B2B01AEC9E}"/>
              </a:ext>
            </a:extLst>
          </p:cNvPr>
          <p:cNvSpPr/>
          <p:nvPr/>
        </p:nvSpPr>
        <p:spPr>
          <a:xfrm>
            <a:off x="7981037" y="1399067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331" name="사각형: 둥근 모서리 6">
            <a:extLst>
              <a:ext uri="{FF2B5EF4-FFF2-40B4-BE49-F238E27FC236}">
                <a16:creationId xmlns:a16="http://schemas.microsoft.com/office/drawing/2014/main" id="{3BA31EBB-F3D9-6F4F-B608-D1E0EE8E5F24}"/>
              </a:ext>
            </a:extLst>
          </p:cNvPr>
          <p:cNvSpPr/>
          <p:nvPr/>
        </p:nvSpPr>
        <p:spPr>
          <a:xfrm>
            <a:off x="504352" y="277317"/>
            <a:ext cx="802809" cy="83071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952686C8-37DE-874E-B071-60FA372494EF}"/>
              </a:ext>
            </a:extLst>
          </p:cNvPr>
          <p:cNvSpPr txBox="1"/>
          <p:nvPr/>
        </p:nvSpPr>
        <p:spPr>
          <a:xfrm>
            <a:off x="4337020" y="4812966"/>
            <a:ext cx="1177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Control Plane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CF6855AB-FA0C-7A46-8D58-4750F6E28273}"/>
              </a:ext>
            </a:extLst>
          </p:cNvPr>
          <p:cNvSpPr txBox="1"/>
          <p:nvPr/>
        </p:nvSpPr>
        <p:spPr>
          <a:xfrm>
            <a:off x="5508769" y="4818307"/>
            <a:ext cx="1177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Data Plane</a:t>
            </a:r>
          </a:p>
        </p:txBody>
      </p:sp>
      <p:cxnSp>
        <p:nvCxnSpPr>
          <p:cNvPr id="404" name="Straight Arrow Connector 403">
            <a:extLst>
              <a:ext uri="{FF2B5EF4-FFF2-40B4-BE49-F238E27FC236}">
                <a16:creationId xmlns:a16="http://schemas.microsoft.com/office/drawing/2014/main" id="{7599A455-143C-A847-8814-EE77D8F269A6}"/>
              </a:ext>
            </a:extLst>
          </p:cNvPr>
          <p:cNvCxnSpPr>
            <a:cxnSpLocks/>
            <a:endCxn id="105" idx="2"/>
          </p:cNvCxnSpPr>
          <p:nvPr/>
        </p:nvCxnSpPr>
        <p:spPr>
          <a:xfrm flipV="1">
            <a:off x="7358332" y="2763714"/>
            <a:ext cx="0" cy="17321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사각형: 둥근 모서리 6">
            <a:extLst>
              <a:ext uri="{FF2B5EF4-FFF2-40B4-BE49-F238E27FC236}">
                <a16:creationId xmlns:a16="http://schemas.microsoft.com/office/drawing/2014/main" id="{4D234D55-18D7-A14C-B049-57FB1F8EA760}"/>
              </a:ext>
            </a:extLst>
          </p:cNvPr>
          <p:cNvSpPr/>
          <p:nvPr/>
        </p:nvSpPr>
        <p:spPr>
          <a:xfrm>
            <a:off x="5648239" y="2020211"/>
            <a:ext cx="1098821" cy="685906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Data Store</a:t>
            </a:r>
          </a:p>
          <a:p>
            <a:pPr algn="ctr"/>
            <a:r>
              <a:rPr lang="en-US" altLang="ko-KR" sz="1000"/>
              <a:t>(Memory, </a:t>
            </a:r>
          </a:p>
          <a:p>
            <a:pPr algn="ctr"/>
            <a:r>
              <a:rPr lang="en-US" altLang="ko-KR" sz="1000"/>
              <a:t>File System,</a:t>
            </a:r>
          </a:p>
          <a:p>
            <a:pPr algn="ctr"/>
            <a:r>
              <a:rPr lang="en-US" altLang="ko-KR" sz="1000"/>
              <a:t>S3, DuckDB…)</a:t>
            </a:r>
          </a:p>
        </p:txBody>
      </p:sp>
      <p:sp>
        <p:nvSpPr>
          <p:cNvPr id="449" name="사각형: 둥근 모서리 6">
            <a:extLst>
              <a:ext uri="{FF2B5EF4-FFF2-40B4-BE49-F238E27FC236}">
                <a16:creationId xmlns:a16="http://schemas.microsoft.com/office/drawing/2014/main" id="{FD5C63F7-55AD-A04E-AA0C-45D2EF6E92D6}"/>
              </a:ext>
            </a:extLst>
          </p:cNvPr>
          <p:cNvSpPr/>
          <p:nvPr/>
        </p:nvSpPr>
        <p:spPr>
          <a:xfrm>
            <a:off x="7981037" y="2961858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451" name="사각형: 둥근 모서리 6">
            <a:extLst>
              <a:ext uri="{FF2B5EF4-FFF2-40B4-BE49-F238E27FC236}">
                <a16:creationId xmlns:a16="http://schemas.microsoft.com/office/drawing/2014/main" id="{FD6012D6-C801-1749-B9BF-1CC8A68D0D9D}"/>
              </a:ext>
            </a:extLst>
          </p:cNvPr>
          <p:cNvSpPr/>
          <p:nvPr/>
        </p:nvSpPr>
        <p:spPr>
          <a:xfrm>
            <a:off x="7865115" y="2020211"/>
            <a:ext cx="1124506" cy="68590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  <a:r>
              <a:rPr lang="ko-KR" altLang="en-US" sz="1000"/>
              <a:t> </a:t>
            </a:r>
            <a:r>
              <a:rPr lang="en-US" altLang="ko-KR" sz="1000"/>
              <a:t>Data Store, BI Tools</a:t>
            </a:r>
          </a:p>
          <a:p>
            <a:pPr algn="ctr"/>
            <a:r>
              <a:rPr lang="en-US" altLang="ko-KR" sz="1000"/>
              <a:t>(S3, BigQuery…)</a:t>
            </a:r>
          </a:p>
        </p:txBody>
      </p:sp>
      <p:cxnSp>
        <p:nvCxnSpPr>
          <p:cNvPr id="452" name="Straight Arrow Connector 451">
            <a:extLst>
              <a:ext uri="{FF2B5EF4-FFF2-40B4-BE49-F238E27FC236}">
                <a16:creationId xmlns:a16="http://schemas.microsoft.com/office/drawing/2014/main" id="{3230602F-83E3-C045-A28F-8BAF76780FA2}"/>
              </a:ext>
            </a:extLst>
          </p:cNvPr>
          <p:cNvCxnSpPr>
            <a:cxnSpLocks/>
            <a:endCxn id="449" idx="1"/>
          </p:cNvCxnSpPr>
          <p:nvPr/>
        </p:nvCxnSpPr>
        <p:spPr>
          <a:xfrm>
            <a:off x="7751679" y="3154282"/>
            <a:ext cx="229358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Arrow Connector 455">
            <a:extLst>
              <a:ext uri="{FF2B5EF4-FFF2-40B4-BE49-F238E27FC236}">
                <a16:creationId xmlns:a16="http://schemas.microsoft.com/office/drawing/2014/main" id="{7879EFFE-A030-6C43-BFD4-844CBD680CD5}"/>
              </a:ext>
            </a:extLst>
          </p:cNvPr>
          <p:cNvCxnSpPr>
            <a:cxnSpLocks/>
            <a:stCxn id="451" idx="2"/>
            <a:endCxn id="449" idx="0"/>
          </p:cNvCxnSpPr>
          <p:nvPr/>
        </p:nvCxnSpPr>
        <p:spPr>
          <a:xfrm>
            <a:off x="8427368" y="2706116"/>
            <a:ext cx="3" cy="255742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Arrow Connector 471">
            <a:extLst>
              <a:ext uri="{FF2B5EF4-FFF2-40B4-BE49-F238E27FC236}">
                <a16:creationId xmlns:a16="http://schemas.microsoft.com/office/drawing/2014/main" id="{BE378366-E6ED-7F4D-9CBB-F2BFC99C9181}"/>
              </a:ext>
            </a:extLst>
          </p:cNvPr>
          <p:cNvCxnSpPr>
            <a:cxnSpLocks/>
            <a:endCxn id="286" idx="1"/>
          </p:cNvCxnSpPr>
          <p:nvPr/>
        </p:nvCxnSpPr>
        <p:spPr>
          <a:xfrm flipV="1">
            <a:off x="7737088" y="1591491"/>
            <a:ext cx="243949" cy="1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Arrow Connector 474">
            <a:extLst>
              <a:ext uri="{FF2B5EF4-FFF2-40B4-BE49-F238E27FC236}">
                <a16:creationId xmlns:a16="http://schemas.microsoft.com/office/drawing/2014/main" id="{F82BE533-B04D-6341-AC55-A78B7BF71834}"/>
              </a:ext>
            </a:extLst>
          </p:cNvPr>
          <p:cNvCxnSpPr>
            <a:cxnSpLocks/>
            <a:stCxn id="451" idx="0"/>
            <a:endCxn id="286" idx="2"/>
          </p:cNvCxnSpPr>
          <p:nvPr/>
        </p:nvCxnSpPr>
        <p:spPr>
          <a:xfrm flipV="1">
            <a:off x="8427368" y="1783914"/>
            <a:ext cx="3" cy="236297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사람 - 무료 사회적인개 아이콘">
            <a:extLst>
              <a:ext uri="{FF2B5EF4-FFF2-40B4-BE49-F238E27FC236}">
                <a16:creationId xmlns:a16="http://schemas.microsoft.com/office/drawing/2014/main" id="{B07DE265-35BE-B04B-9EF0-23438CF39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22" y="3937269"/>
            <a:ext cx="555515" cy="55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660C1359-261F-DF4F-B7C4-4D3A2F407C9E}"/>
              </a:ext>
            </a:extLst>
          </p:cNvPr>
          <p:cNvSpPr txBox="1"/>
          <p:nvPr/>
        </p:nvSpPr>
        <p:spPr>
          <a:xfrm>
            <a:off x="140543" y="4403979"/>
            <a:ext cx="10368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User</a:t>
            </a:r>
            <a:endParaRPr lang="en-KR" sz="1100"/>
          </a:p>
        </p:txBody>
      </p:sp>
      <p:sp>
        <p:nvSpPr>
          <p:cNvPr id="105" name="사각형: 둥근 모서리 6">
            <a:extLst>
              <a:ext uri="{FF2B5EF4-FFF2-40B4-BE49-F238E27FC236}">
                <a16:creationId xmlns:a16="http://schemas.microsoft.com/office/drawing/2014/main" id="{1AD0D5F2-C788-6E4C-B4C1-E6C0C8045A52}"/>
              </a:ext>
            </a:extLst>
          </p:cNvPr>
          <p:cNvSpPr/>
          <p:nvPr/>
        </p:nvSpPr>
        <p:spPr>
          <a:xfrm>
            <a:off x="6964985" y="2428559"/>
            <a:ext cx="786694" cy="33515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B143B30-8CD3-724F-A6A5-2F5782E52E55}"/>
              </a:ext>
            </a:extLst>
          </p:cNvPr>
          <p:cNvCxnSpPr>
            <a:cxnSpLocks/>
            <a:endCxn id="274" idx="0"/>
          </p:cNvCxnSpPr>
          <p:nvPr/>
        </p:nvCxnSpPr>
        <p:spPr>
          <a:xfrm>
            <a:off x="7352628" y="1783914"/>
            <a:ext cx="0" cy="180413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>
            <a:extLst>
              <a:ext uri="{FF2B5EF4-FFF2-40B4-BE49-F238E27FC236}">
                <a16:creationId xmlns:a16="http://schemas.microsoft.com/office/drawing/2014/main" id="{5F30903A-407F-A24E-BA6B-8FABF40350D0}"/>
              </a:ext>
            </a:extLst>
          </p:cNvPr>
          <p:cNvCxnSpPr>
            <a:cxnSpLocks/>
            <a:stCxn id="274" idx="1"/>
            <a:endCxn id="416" idx="3"/>
          </p:cNvCxnSpPr>
          <p:nvPr/>
        </p:nvCxnSpPr>
        <p:spPr>
          <a:xfrm rot="10800000" flipV="1">
            <a:off x="6747061" y="2131904"/>
            <a:ext cx="212221" cy="23125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A83AE523-B7F7-DB4F-B3EA-84BC2B578B09}"/>
              </a:ext>
            </a:extLst>
          </p:cNvPr>
          <p:cNvCxnSpPr>
            <a:cxnSpLocks/>
            <a:stCxn id="416" idx="3"/>
            <a:endCxn id="105" idx="1"/>
          </p:cNvCxnSpPr>
          <p:nvPr/>
        </p:nvCxnSpPr>
        <p:spPr>
          <a:xfrm>
            <a:off x="6747060" y="2363164"/>
            <a:ext cx="217925" cy="232973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5674794-A2F8-3545-97D0-E754277F970E}"/>
              </a:ext>
            </a:extLst>
          </p:cNvPr>
          <p:cNvCxnSpPr>
            <a:cxnSpLocks/>
          </p:cNvCxnSpPr>
          <p:nvPr/>
        </p:nvCxnSpPr>
        <p:spPr>
          <a:xfrm flipH="1">
            <a:off x="3333858" y="-380578"/>
            <a:ext cx="311722" cy="90131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사각형: 둥근 모서리 6">
            <a:extLst>
              <a:ext uri="{FF2B5EF4-FFF2-40B4-BE49-F238E27FC236}">
                <a16:creationId xmlns:a16="http://schemas.microsoft.com/office/drawing/2014/main" id="{A97F34D7-83AA-EC42-BC5D-D91B5F8506AA}"/>
              </a:ext>
            </a:extLst>
          </p:cNvPr>
          <p:cNvSpPr/>
          <p:nvPr/>
        </p:nvSpPr>
        <p:spPr>
          <a:xfrm>
            <a:off x="1950814" y="2802815"/>
            <a:ext cx="1421381" cy="40297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Dagster Instance</a:t>
            </a:r>
          </a:p>
          <a:p>
            <a:pPr algn="ctr"/>
            <a:r>
              <a:rPr lang="en-US" altLang="ko-KR" sz="1100"/>
              <a:t>(dagster.yaml) </a:t>
            </a:r>
          </a:p>
        </p:txBody>
      </p:sp>
      <p:sp>
        <p:nvSpPr>
          <p:cNvPr id="119" name="사각형: 둥근 모서리 6">
            <a:extLst>
              <a:ext uri="{FF2B5EF4-FFF2-40B4-BE49-F238E27FC236}">
                <a16:creationId xmlns:a16="http://schemas.microsoft.com/office/drawing/2014/main" id="{579BB83F-9D47-2A4D-BB52-1C0413FD2252}"/>
              </a:ext>
            </a:extLst>
          </p:cNvPr>
          <p:cNvSpPr/>
          <p:nvPr/>
        </p:nvSpPr>
        <p:spPr>
          <a:xfrm>
            <a:off x="4392421" y="4115059"/>
            <a:ext cx="822816" cy="577626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/>
              <a:t>Run</a:t>
            </a:r>
            <a:endParaRPr lang="ko-KR" altLang="en-US" sz="1100"/>
          </a:p>
        </p:txBody>
      </p:sp>
      <p:sp>
        <p:nvSpPr>
          <p:cNvPr id="120" name="사각형: 둥근 모서리 6">
            <a:extLst>
              <a:ext uri="{FF2B5EF4-FFF2-40B4-BE49-F238E27FC236}">
                <a16:creationId xmlns:a16="http://schemas.microsoft.com/office/drawing/2014/main" id="{1F28098E-3621-B245-8EB3-543F18C98176}"/>
              </a:ext>
            </a:extLst>
          </p:cNvPr>
          <p:cNvSpPr/>
          <p:nvPr/>
        </p:nvSpPr>
        <p:spPr>
          <a:xfrm>
            <a:off x="4326835" y="3346705"/>
            <a:ext cx="951885" cy="1418030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21" name="사각형: 둥근 모서리 6">
            <a:extLst>
              <a:ext uri="{FF2B5EF4-FFF2-40B4-BE49-F238E27FC236}">
                <a16:creationId xmlns:a16="http://schemas.microsoft.com/office/drawing/2014/main" id="{07D5324F-FF30-524D-BDA8-A1C51AEAD0BA}"/>
              </a:ext>
            </a:extLst>
          </p:cNvPr>
          <p:cNvSpPr/>
          <p:nvPr/>
        </p:nvSpPr>
        <p:spPr>
          <a:xfrm>
            <a:off x="4392421" y="3441650"/>
            <a:ext cx="822816" cy="577626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/>
              <a:t>Run</a:t>
            </a:r>
            <a:endParaRPr lang="ko-KR" altLang="en-US" sz="1100"/>
          </a:p>
        </p:txBody>
      </p:sp>
      <p:sp>
        <p:nvSpPr>
          <p:cNvPr id="122" name="사각형: 둥근 모서리 6">
            <a:extLst>
              <a:ext uri="{FF2B5EF4-FFF2-40B4-BE49-F238E27FC236}">
                <a16:creationId xmlns:a16="http://schemas.microsoft.com/office/drawing/2014/main" id="{A53B20C9-43B1-134F-85A7-9C8AE9C2683D}"/>
              </a:ext>
            </a:extLst>
          </p:cNvPr>
          <p:cNvSpPr/>
          <p:nvPr/>
        </p:nvSpPr>
        <p:spPr>
          <a:xfrm>
            <a:off x="4455017" y="3708918"/>
            <a:ext cx="706667" cy="259103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</a:t>
            </a:r>
            <a:endParaRPr lang="ko-KR" altLang="en-US" sz="1000"/>
          </a:p>
        </p:txBody>
      </p:sp>
      <p:sp>
        <p:nvSpPr>
          <p:cNvPr id="123" name="사각형: 둥근 모서리 6">
            <a:extLst>
              <a:ext uri="{FF2B5EF4-FFF2-40B4-BE49-F238E27FC236}">
                <a16:creationId xmlns:a16="http://schemas.microsoft.com/office/drawing/2014/main" id="{405FE74F-3635-584C-BD15-9A5FDD553E18}"/>
              </a:ext>
            </a:extLst>
          </p:cNvPr>
          <p:cNvSpPr/>
          <p:nvPr/>
        </p:nvSpPr>
        <p:spPr>
          <a:xfrm>
            <a:off x="4455017" y="4388606"/>
            <a:ext cx="706667" cy="259103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</a:t>
            </a:r>
            <a:endParaRPr lang="ko-KR" altLang="en-US" sz="1000"/>
          </a:p>
        </p:txBody>
      </p: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1C9E81BB-7494-D44F-BD92-3C5B62018FC2}"/>
              </a:ext>
            </a:extLst>
          </p:cNvPr>
          <p:cNvCxnSpPr>
            <a:cxnSpLocks/>
            <a:stCxn id="122" idx="3"/>
            <a:endCxn id="146" idx="1"/>
          </p:cNvCxnSpPr>
          <p:nvPr/>
        </p:nvCxnSpPr>
        <p:spPr>
          <a:xfrm flipV="1">
            <a:off x="5161684" y="1114334"/>
            <a:ext cx="475969" cy="2724136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6118EA9D-BB79-764F-B8EE-82962A1DF5DC}"/>
              </a:ext>
            </a:extLst>
          </p:cNvPr>
          <p:cNvCxnSpPr>
            <a:cxnSpLocks/>
            <a:stCxn id="123" idx="3"/>
            <a:endCxn id="173" idx="1"/>
          </p:cNvCxnSpPr>
          <p:nvPr/>
        </p:nvCxnSpPr>
        <p:spPr>
          <a:xfrm flipV="1">
            <a:off x="5161684" y="3617420"/>
            <a:ext cx="481548" cy="900738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사각형: 둥근 모서리 6">
            <a:extLst>
              <a:ext uri="{FF2B5EF4-FFF2-40B4-BE49-F238E27FC236}">
                <a16:creationId xmlns:a16="http://schemas.microsoft.com/office/drawing/2014/main" id="{9A55A779-FCC2-5C47-8A4B-CEB958F7DEAD}"/>
              </a:ext>
            </a:extLst>
          </p:cNvPr>
          <p:cNvSpPr/>
          <p:nvPr/>
        </p:nvSpPr>
        <p:spPr>
          <a:xfrm>
            <a:off x="2571280" y="3486712"/>
            <a:ext cx="1057104" cy="259103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Run Launcher</a:t>
            </a:r>
            <a:endParaRPr lang="ko-KR" altLang="en-US" sz="1000"/>
          </a:p>
        </p:txBody>
      </p:sp>
      <p:sp>
        <p:nvSpPr>
          <p:cNvPr id="136" name="사각형: 둥근 모서리 6">
            <a:extLst>
              <a:ext uri="{FF2B5EF4-FFF2-40B4-BE49-F238E27FC236}">
                <a16:creationId xmlns:a16="http://schemas.microsoft.com/office/drawing/2014/main" id="{8433B9DB-0005-0340-9997-342AB1F70351}"/>
              </a:ext>
            </a:extLst>
          </p:cNvPr>
          <p:cNvSpPr/>
          <p:nvPr/>
        </p:nvSpPr>
        <p:spPr>
          <a:xfrm>
            <a:off x="2571280" y="4085475"/>
            <a:ext cx="1057104" cy="259103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Run Launcher</a:t>
            </a:r>
            <a:endParaRPr lang="ko-KR" altLang="en-US" sz="1000"/>
          </a:p>
        </p:txBody>
      </p:sp>
      <p:sp>
        <p:nvSpPr>
          <p:cNvPr id="138" name="사각형: 둥근 모서리 6">
            <a:extLst>
              <a:ext uri="{FF2B5EF4-FFF2-40B4-BE49-F238E27FC236}">
                <a16:creationId xmlns:a16="http://schemas.microsoft.com/office/drawing/2014/main" id="{46895A69-53B5-034F-86B3-867DD8E80573}"/>
              </a:ext>
            </a:extLst>
          </p:cNvPr>
          <p:cNvSpPr/>
          <p:nvPr/>
        </p:nvSpPr>
        <p:spPr>
          <a:xfrm>
            <a:off x="1630825" y="4584623"/>
            <a:ext cx="2079777" cy="42471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/>
              <a:t>Dagster</a:t>
            </a:r>
          </a:p>
          <a:p>
            <a:r>
              <a:rPr lang="en-US" altLang="ko-KR" sz="1100"/>
              <a:t>CLI</a:t>
            </a:r>
            <a:endParaRPr lang="ko-KR" altLang="en-US" sz="1100"/>
          </a:p>
        </p:txBody>
      </p:sp>
      <p:sp>
        <p:nvSpPr>
          <p:cNvPr id="139" name="사각형: 둥근 모서리 6">
            <a:extLst>
              <a:ext uri="{FF2B5EF4-FFF2-40B4-BE49-F238E27FC236}">
                <a16:creationId xmlns:a16="http://schemas.microsoft.com/office/drawing/2014/main" id="{3D4CD322-F756-7B44-BD36-4F03D708DFAD}"/>
              </a:ext>
            </a:extLst>
          </p:cNvPr>
          <p:cNvSpPr/>
          <p:nvPr/>
        </p:nvSpPr>
        <p:spPr>
          <a:xfrm>
            <a:off x="2571280" y="4667430"/>
            <a:ext cx="1057104" cy="259103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Run Launcher</a:t>
            </a:r>
            <a:endParaRPr lang="ko-KR" altLang="en-US" sz="1000"/>
          </a:p>
        </p:txBody>
      </p:sp>
      <p:cxnSp>
        <p:nvCxnSpPr>
          <p:cNvPr id="140" name="Elbow Connector 139">
            <a:extLst>
              <a:ext uri="{FF2B5EF4-FFF2-40B4-BE49-F238E27FC236}">
                <a16:creationId xmlns:a16="http://schemas.microsoft.com/office/drawing/2014/main" id="{01A727CE-D736-4444-98E1-0547F3AF8939}"/>
              </a:ext>
            </a:extLst>
          </p:cNvPr>
          <p:cNvCxnSpPr>
            <a:cxnSpLocks/>
            <a:stCxn id="135" idx="3"/>
            <a:endCxn id="120" idx="1"/>
          </p:cNvCxnSpPr>
          <p:nvPr/>
        </p:nvCxnSpPr>
        <p:spPr>
          <a:xfrm>
            <a:off x="3628384" y="3616264"/>
            <a:ext cx="698451" cy="439456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142">
            <a:extLst>
              <a:ext uri="{FF2B5EF4-FFF2-40B4-BE49-F238E27FC236}">
                <a16:creationId xmlns:a16="http://schemas.microsoft.com/office/drawing/2014/main" id="{34DA84C6-AC26-9C49-9EEA-A6361563BF62}"/>
              </a:ext>
            </a:extLst>
          </p:cNvPr>
          <p:cNvCxnSpPr>
            <a:cxnSpLocks/>
            <a:stCxn id="139" idx="3"/>
            <a:endCxn id="120" idx="1"/>
          </p:cNvCxnSpPr>
          <p:nvPr/>
        </p:nvCxnSpPr>
        <p:spPr>
          <a:xfrm flipV="1">
            <a:off x="3628384" y="4055720"/>
            <a:ext cx="698451" cy="74126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사각형: 둥근 모서리 6">
            <a:extLst>
              <a:ext uri="{FF2B5EF4-FFF2-40B4-BE49-F238E27FC236}">
                <a16:creationId xmlns:a16="http://schemas.microsoft.com/office/drawing/2014/main" id="{0D755ADC-5031-AC49-A0AD-9D70450F5EAF}"/>
              </a:ext>
            </a:extLst>
          </p:cNvPr>
          <p:cNvSpPr/>
          <p:nvPr/>
        </p:nvSpPr>
        <p:spPr>
          <a:xfrm>
            <a:off x="1553712" y="3346705"/>
            <a:ext cx="2236060" cy="1725712"/>
          </a:xfrm>
          <a:prstGeom prst="roundRect">
            <a:avLst>
              <a:gd name="adj" fmla="val 5199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157" name="Elbow Connector 156">
            <a:extLst>
              <a:ext uri="{FF2B5EF4-FFF2-40B4-BE49-F238E27FC236}">
                <a16:creationId xmlns:a16="http://schemas.microsoft.com/office/drawing/2014/main" id="{48208986-5597-6C49-9024-FC6006EA5930}"/>
              </a:ext>
            </a:extLst>
          </p:cNvPr>
          <p:cNvCxnSpPr>
            <a:cxnSpLocks/>
            <a:stCxn id="1026" idx="3"/>
            <a:endCxn id="23" idx="1"/>
          </p:cNvCxnSpPr>
          <p:nvPr/>
        </p:nvCxnSpPr>
        <p:spPr>
          <a:xfrm flipV="1">
            <a:off x="936737" y="3616264"/>
            <a:ext cx="693223" cy="598763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61">
            <a:extLst>
              <a:ext uri="{FF2B5EF4-FFF2-40B4-BE49-F238E27FC236}">
                <a16:creationId xmlns:a16="http://schemas.microsoft.com/office/drawing/2014/main" id="{AC7D4DCA-7142-134B-8466-577EA6DD0AE2}"/>
              </a:ext>
            </a:extLst>
          </p:cNvPr>
          <p:cNvCxnSpPr>
            <a:cxnSpLocks/>
            <a:stCxn id="1026" idx="3"/>
            <a:endCxn id="138" idx="1"/>
          </p:cNvCxnSpPr>
          <p:nvPr/>
        </p:nvCxnSpPr>
        <p:spPr>
          <a:xfrm>
            <a:off x="936737" y="4215027"/>
            <a:ext cx="694088" cy="58195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사각형: 둥근 모서리 6">
            <a:extLst>
              <a:ext uri="{FF2B5EF4-FFF2-40B4-BE49-F238E27FC236}">
                <a16:creationId xmlns:a16="http://schemas.microsoft.com/office/drawing/2014/main" id="{00037883-C83D-0D40-80A3-ABF20BBB0B28}"/>
              </a:ext>
            </a:extLst>
          </p:cNvPr>
          <p:cNvSpPr/>
          <p:nvPr/>
        </p:nvSpPr>
        <p:spPr>
          <a:xfrm>
            <a:off x="1867777" y="2734498"/>
            <a:ext cx="3406086" cy="532486"/>
          </a:xfrm>
          <a:prstGeom prst="roundRect">
            <a:avLst>
              <a:gd name="adj" fmla="val 949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D68F3F4D-A155-2049-8637-1D590BAC4876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2670281" y="3825500"/>
            <a:ext cx="433" cy="17716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Elbow Connector 193">
            <a:extLst>
              <a:ext uri="{FF2B5EF4-FFF2-40B4-BE49-F238E27FC236}">
                <a16:creationId xmlns:a16="http://schemas.microsoft.com/office/drawing/2014/main" id="{ED612E2D-D823-7140-8808-A5380C18E797}"/>
              </a:ext>
            </a:extLst>
          </p:cNvPr>
          <p:cNvCxnSpPr>
            <a:cxnSpLocks/>
            <a:stCxn id="136" idx="3"/>
            <a:endCxn id="120" idx="1"/>
          </p:cNvCxnSpPr>
          <p:nvPr/>
        </p:nvCxnSpPr>
        <p:spPr>
          <a:xfrm flipV="1">
            <a:off x="3628384" y="4055720"/>
            <a:ext cx="698451" cy="159307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696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둥근 모서리 6">
            <a:extLst>
              <a:ext uri="{FF2B5EF4-FFF2-40B4-BE49-F238E27FC236}">
                <a16:creationId xmlns:a16="http://schemas.microsoft.com/office/drawing/2014/main" id="{0B0B7CCF-36D0-7C45-85AC-638E5126AFDD}"/>
              </a:ext>
            </a:extLst>
          </p:cNvPr>
          <p:cNvSpPr/>
          <p:nvPr/>
        </p:nvSpPr>
        <p:spPr>
          <a:xfrm>
            <a:off x="253467" y="1367982"/>
            <a:ext cx="1036869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Dagster</a:t>
            </a:r>
          </a:p>
          <a:p>
            <a:pPr algn="ctr"/>
            <a:r>
              <a:rPr lang="en-US" altLang="ko-KR" sz="1100"/>
              <a:t>Web Server</a:t>
            </a:r>
          </a:p>
          <a:p>
            <a:pPr algn="ctr"/>
            <a:r>
              <a:rPr lang="en-US" altLang="ko-KR" sz="1100"/>
              <a:t>(Dagit)</a:t>
            </a:r>
            <a:endParaRPr lang="ko-KR" altLang="en-US" sz="1100"/>
          </a:p>
        </p:txBody>
      </p:sp>
      <p:sp>
        <p:nvSpPr>
          <p:cNvPr id="25" name="사각형: 둥근 모서리 6">
            <a:extLst>
              <a:ext uri="{FF2B5EF4-FFF2-40B4-BE49-F238E27FC236}">
                <a16:creationId xmlns:a16="http://schemas.microsoft.com/office/drawing/2014/main" id="{68B8F501-AFF7-9549-A1A4-41960415BC7E}"/>
              </a:ext>
            </a:extLst>
          </p:cNvPr>
          <p:cNvSpPr/>
          <p:nvPr/>
        </p:nvSpPr>
        <p:spPr>
          <a:xfrm>
            <a:off x="253467" y="2502051"/>
            <a:ext cx="1036869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Dagster</a:t>
            </a:r>
          </a:p>
          <a:p>
            <a:pPr algn="ctr"/>
            <a:r>
              <a:rPr lang="en-US" altLang="ko-KR" sz="1100"/>
              <a:t>Daemon</a:t>
            </a:r>
            <a:endParaRPr lang="ko-KR" altLang="en-US" sz="1100"/>
          </a:p>
        </p:txBody>
      </p:sp>
      <p:sp>
        <p:nvSpPr>
          <p:cNvPr id="26" name="사각형: 둥근 모서리 6">
            <a:extLst>
              <a:ext uri="{FF2B5EF4-FFF2-40B4-BE49-F238E27FC236}">
                <a16:creationId xmlns:a16="http://schemas.microsoft.com/office/drawing/2014/main" id="{493D8049-3302-1147-8789-193B4BFC7467}"/>
              </a:ext>
            </a:extLst>
          </p:cNvPr>
          <p:cNvSpPr/>
          <p:nvPr/>
        </p:nvSpPr>
        <p:spPr>
          <a:xfrm>
            <a:off x="1441875" y="1367982"/>
            <a:ext cx="3836846" cy="2851383"/>
          </a:xfrm>
          <a:prstGeom prst="roundRect">
            <a:avLst>
              <a:gd name="adj" fmla="val 2830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100"/>
              <a:t>Code Location (Definition)</a:t>
            </a:r>
            <a:endParaRPr lang="ko-KR" altLang="en-US" sz="1100"/>
          </a:p>
        </p:txBody>
      </p:sp>
      <p:cxnSp>
        <p:nvCxnSpPr>
          <p:cNvPr id="27" name="직선 연결선 5">
            <a:extLst>
              <a:ext uri="{FF2B5EF4-FFF2-40B4-BE49-F238E27FC236}">
                <a16:creationId xmlns:a16="http://schemas.microsoft.com/office/drawing/2014/main" id="{38AB45B0-2D80-5B45-97A9-C55BEB446095}"/>
              </a:ext>
            </a:extLst>
          </p:cNvPr>
          <p:cNvCxnSpPr>
            <a:cxnSpLocks/>
          </p:cNvCxnSpPr>
          <p:nvPr/>
        </p:nvCxnSpPr>
        <p:spPr>
          <a:xfrm>
            <a:off x="5512233" y="102188"/>
            <a:ext cx="0" cy="498984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6">
            <a:extLst>
              <a:ext uri="{FF2B5EF4-FFF2-40B4-BE49-F238E27FC236}">
                <a16:creationId xmlns:a16="http://schemas.microsoft.com/office/drawing/2014/main" id="{57A548C8-27F3-8140-BE95-6D417A48467A}"/>
              </a:ext>
            </a:extLst>
          </p:cNvPr>
          <p:cNvSpPr/>
          <p:nvPr/>
        </p:nvSpPr>
        <p:spPr>
          <a:xfrm>
            <a:off x="4521127" y="464908"/>
            <a:ext cx="688123" cy="42122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Run</a:t>
            </a:r>
            <a:endParaRPr lang="ko-KR" altLang="en-US" sz="1100"/>
          </a:p>
        </p:txBody>
      </p:sp>
      <p:sp>
        <p:nvSpPr>
          <p:cNvPr id="32" name="사각형: 둥근 모서리 6">
            <a:extLst>
              <a:ext uri="{FF2B5EF4-FFF2-40B4-BE49-F238E27FC236}">
                <a16:creationId xmlns:a16="http://schemas.microsoft.com/office/drawing/2014/main" id="{6556886E-C02B-7F46-BAEF-CEF1AA6C2419}"/>
              </a:ext>
            </a:extLst>
          </p:cNvPr>
          <p:cNvSpPr/>
          <p:nvPr/>
        </p:nvSpPr>
        <p:spPr>
          <a:xfrm>
            <a:off x="4645339" y="4364715"/>
            <a:ext cx="1726862" cy="34219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Database</a:t>
            </a:r>
          </a:p>
          <a:p>
            <a:pPr algn="ctr"/>
            <a:r>
              <a:rPr lang="en-US" altLang="ko-KR" sz="1100"/>
              <a:t>(PostgreSQL, MySQL…)</a:t>
            </a:r>
          </a:p>
        </p:txBody>
      </p:sp>
      <p:sp>
        <p:nvSpPr>
          <p:cNvPr id="33" name="사각형: 둥근 모서리 6">
            <a:extLst>
              <a:ext uri="{FF2B5EF4-FFF2-40B4-BE49-F238E27FC236}">
                <a16:creationId xmlns:a16="http://schemas.microsoft.com/office/drawing/2014/main" id="{BEB1026F-BAFC-3E4A-A6CA-90722433706D}"/>
              </a:ext>
            </a:extLst>
          </p:cNvPr>
          <p:cNvSpPr/>
          <p:nvPr/>
        </p:nvSpPr>
        <p:spPr>
          <a:xfrm>
            <a:off x="1564279" y="2759533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09263A-FD08-F545-A369-0C6413368431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771902" y="1951221"/>
            <a:ext cx="0" cy="55083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A49F983-D76C-2A45-A90D-D84D4EA11075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1290336" y="2793671"/>
            <a:ext cx="151539" cy="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사각형: 둥근 모서리 6">
            <a:extLst>
              <a:ext uri="{FF2B5EF4-FFF2-40B4-BE49-F238E27FC236}">
                <a16:creationId xmlns:a16="http://schemas.microsoft.com/office/drawing/2014/main" id="{C7B96DAF-F2BD-3D43-BAC1-E5B28F62FF6B}"/>
              </a:ext>
            </a:extLst>
          </p:cNvPr>
          <p:cNvSpPr/>
          <p:nvPr/>
        </p:nvSpPr>
        <p:spPr>
          <a:xfrm>
            <a:off x="2154720" y="2759533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F63CC19F-0958-B340-AFF2-467E76CC2989}"/>
              </a:ext>
            </a:extLst>
          </p:cNvPr>
          <p:cNvCxnSpPr>
            <a:cxnSpLocks/>
            <a:stCxn id="83" idx="2"/>
            <a:endCxn id="77" idx="2"/>
          </p:cNvCxnSpPr>
          <p:nvPr/>
        </p:nvCxnSpPr>
        <p:spPr>
          <a:xfrm rot="5400000" flipH="1">
            <a:off x="2873241" y="2897219"/>
            <a:ext cx="10904" cy="1514407"/>
          </a:xfrm>
          <a:prstGeom prst="bentConnector3">
            <a:avLst>
              <a:gd name="adj1" fmla="val -1013973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6">
            <a:extLst>
              <a:ext uri="{FF2B5EF4-FFF2-40B4-BE49-F238E27FC236}">
                <a16:creationId xmlns:a16="http://schemas.microsoft.com/office/drawing/2014/main" id="{7EF7AA4B-304D-C343-97DE-C9619A276DEA}"/>
              </a:ext>
            </a:extLst>
          </p:cNvPr>
          <p:cNvSpPr/>
          <p:nvPr/>
        </p:nvSpPr>
        <p:spPr>
          <a:xfrm>
            <a:off x="2597829" y="1426248"/>
            <a:ext cx="1237304" cy="961109"/>
          </a:xfrm>
          <a:prstGeom prst="roundRect">
            <a:avLst>
              <a:gd name="adj" fmla="val 9152"/>
            </a:avLst>
          </a:prstGeom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3" name="사각형: 둥근 모서리 6">
            <a:extLst>
              <a:ext uri="{FF2B5EF4-FFF2-40B4-BE49-F238E27FC236}">
                <a16:creationId xmlns:a16="http://schemas.microsoft.com/office/drawing/2014/main" id="{51B6F20E-574F-8B41-98FB-A6BF15EFB67A}"/>
              </a:ext>
            </a:extLst>
          </p:cNvPr>
          <p:cNvSpPr/>
          <p:nvPr/>
        </p:nvSpPr>
        <p:spPr>
          <a:xfrm>
            <a:off x="2655431" y="1483452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44" name="사각형: 둥근 모서리 6">
            <a:extLst>
              <a:ext uri="{FF2B5EF4-FFF2-40B4-BE49-F238E27FC236}">
                <a16:creationId xmlns:a16="http://schemas.microsoft.com/office/drawing/2014/main" id="{7B834A6A-E543-4445-BBFF-F595FA001FBF}"/>
              </a:ext>
            </a:extLst>
          </p:cNvPr>
          <p:cNvSpPr/>
          <p:nvPr/>
        </p:nvSpPr>
        <p:spPr>
          <a:xfrm>
            <a:off x="3245872" y="1483452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45" name="사각형: 둥근 모서리 6">
            <a:extLst>
              <a:ext uri="{FF2B5EF4-FFF2-40B4-BE49-F238E27FC236}">
                <a16:creationId xmlns:a16="http://schemas.microsoft.com/office/drawing/2014/main" id="{8570F360-4349-3145-A99F-4C6508E7F217}"/>
              </a:ext>
            </a:extLst>
          </p:cNvPr>
          <p:cNvSpPr/>
          <p:nvPr/>
        </p:nvSpPr>
        <p:spPr>
          <a:xfrm>
            <a:off x="4027126" y="1483452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53" name="사각형: 둥근 모서리 6">
            <a:extLst>
              <a:ext uri="{FF2B5EF4-FFF2-40B4-BE49-F238E27FC236}">
                <a16:creationId xmlns:a16="http://schemas.microsoft.com/office/drawing/2014/main" id="{78C473EE-4D07-6A4C-A378-97357BDEDD50}"/>
              </a:ext>
            </a:extLst>
          </p:cNvPr>
          <p:cNvSpPr/>
          <p:nvPr/>
        </p:nvSpPr>
        <p:spPr>
          <a:xfrm>
            <a:off x="4617567" y="1483452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2" name="사각형: 둥근 모서리 6">
            <a:extLst>
              <a:ext uri="{FF2B5EF4-FFF2-40B4-BE49-F238E27FC236}">
                <a16:creationId xmlns:a16="http://schemas.microsoft.com/office/drawing/2014/main" id="{5D3DF8CD-8C48-7B41-8EEE-8A5412D4C01D}"/>
              </a:ext>
            </a:extLst>
          </p:cNvPr>
          <p:cNvSpPr/>
          <p:nvPr/>
        </p:nvSpPr>
        <p:spPr>
          <a:xfrm>
            <a:off x="1591985" y="1483452"/>
            <a:ext cx="781253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63" name="사각형: 둥근 모서리 6">
            <a:extLst>
              <a:ext uri="{FF2B5EF4-FFF2-40B4-BE49-F238E27FC236}">
                <a16:creationId xmlns:a16="http://schemas.microsoft.com/office/drawing/2014/main" id="{582A5595-839F-9143-B162-3864214EC696}"/>
              </a:ext>
            </a:extLst>
          </p:cNvPr>
          <p:cNvSpPr/>
          <p:nvPr/>
        </p:nvSpPr>
        <p:spPr>
          <a:xfrm>
            <a:off x="2655431" y="193428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65" name="사각형: 둥근 모서리 6">
            <a:extLst>
              <a:ext uri="{FF2B5EF4-FFF2-40B4-BE49-F238E27FC236}">
                <a16:creationId xmlns:a16="http://schemas.microsoft.com/office/drawing/2014/main" id="{A6CD7BA3-C579-D946-A595-752F44C063CF}"/>
              </a:ext>
            </a:extLst>
          </p:cNvPr>
          <p:cNvSpPr/>
          <p:nvPr/>
        </p:nvSpPr>
        <p:spPr>
          <a:xfrm>
            <a:off x="3245872" y="193428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66" name="사각형: 둥근 모서리 6">
            <a:extLst>
              <a:ext uri="{FF2B5EF4-FFF2-40B4-BE49-F238E27FC236}">
                <a16:creationId xmlns:a16="http://schemas.microsoft.com/office/drawing/2014/main" id="{40B0C085-AF93-5E4D-9A61-1826C8680C42}"/>
              </a:ext>
            </a:extLst>
          </p:cNvPr>
          <p:cNvSpPr/>
          <p:nvPr/>
        </p:nvSpPr>
        <p:spPr>
          <a:xfrm>
            <a:off x="4027126" y="193428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8" name="사각형: 둥근 모서리 6">
            <a:extLst>
              <a:ext uri="{FF2B5EF4-FFF2-40B4-BE49-F238E27FC236}">
                <a16:creationId xmlns:a16="http://schemas.microsoft.com/office/drawing/2014/main" id="{F961B1E3-C85A-4E44-88C0-C036D8AE60EA}"/>
              </a:ext>
            </a:extLst>
          </p:cNvPr>
          <p:cNvSpPr/>
          <p:nvPr/>
        </p:nvSpPr>
        <p:spPr>
          <a:xfrm>
            <a:off x="4617567" y="193428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9" name="사각형: 둥근 모서리 6">
            <a:extLst>
              <a:ext uri="{FF2B5EF4-FFF2-40B4-BE49-F238E27FC236}">
                <a16:creationId xmlns:a16="http://schemas.microsoft.com/office/drawing/2014/main" id="{5BED1B01-BF44-204D-A0AE-038DD0FA010C}"/>
              </a:ext>
            </a:extLst>
          </p:cNvPr>
          <p:cNvSpPr/>
          <p:nvPr/>
        </p:nvSpPr>
        <p:spPr>
          <a:xfrm>
            <a:off x="1591985" y="1934279"/>
            <a:ext cx="781253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71" name="사각형: 둥근 모서리 6">
            <a:extLst>
              <a:ext uri="{FF2B5EF4-FFF2-40B4-BE49-F238E27FC236}">
                <a16:creationId xmlns:a16="http://schemas.microsoft.com/office/drawing/2014/main" id="{D0715AF7-0C31-6345-B53F-EFBBC0274FF7}"/>
              </a:ext>
            </a:extLst>
          </p:cNvPr>
          <p:cNvSpPr/>
          <p:nvPr/>
        </p:nvSpPr>
        <p:spPr>
          <a:xfrm>
            <a:off x="3971946" y="1426247"/>
            <a:ext cx="1237304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2" name="사각형: 둥근 모서리 6">
            <a:extLst>
              <a:ext uri="{FF2B5EF4-FFF2-40B4-BE49-F238E27FC236}">
                <a16:creationId xmlns:a16="http://schemas.microsoft.com/office/drawing/2014/main" id="{64DEADB4-5408-D54A-B565-D4A3C31A2D6B}"/>
              </a:ext>
            </a:extLst>
          </p:cNvPr>
          <p:cNvSpPr/>
          <p:nvPr/>
        </p:nvSpPr>
        <p:spPr>
          <a:xfrm>
            <a:off x="1500574" y="1426247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7" name="사각형: 둥근 모서리 6">
            <a:extLst>
              <a:ext uri="{FF2B5EF4-FFF2-40B4-BE49-F238E27FC236}">
                <a16:creationId xmlns:a16="http://schemas.microsoft.com/office/drawing/2014/main" id="{076EE635-3170-E345-B1C8-81CDE1BD77FF}"/>
              </a:ext>
            </a:extLst>
          </p:cNvPr>
          <p:cNvSpPr/>
          <p:nvPr/>
        </p:nvSpPr>
        <p:spPr>
          <a:xfrm>
            <a:off x="1502837" y="2698764"/>
            <a:ext cx="1237304" cy="950206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8" name="사각형: 둥근 모서리 6">
            <a:extLst>
              <a:ext uri="{FF2B5EF4-FFF2-40B4-BE49-F238E27FC236}">
                <a16:creationId xmlns:a16="http://schemas.microsoft.com/office/drawing/2014/main" id="{090B83BB-B4DA-B14D-B8C5-2617635039D4}"/>
              </a:ext>
            </a:extLst>
          </p:cNvPr>
          <p:cNvSpPr/>
          <p:nvPr/>
        </p:nvSpPr>
        <p:spPr>
          <a:xfrm>
            <a:off x="4355953" y="2762558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Sensor</a:t>
            </a:r>
            <a:endParaRPr lang="ko-KR" altLang="en-US" sz="1000"/>
          </a:p>
        </p:txBody>
      </p:sp>
      <p:sp>
        <p:nvSpPr>
          <p:cNvPr id="79" name="사각형: 둥근 모서리 6">
            <a:extLst>
              <a:ext uri="{FF2B5EF4-FFF2-40B4-BE49-F238E27FC236}">
                <a16:creationId xmlns:a16="http://schemas.microsoft.com/office/drawing/2014/main" id="{F2EEB554-E8AE-C445-85BA-955AF75D1154}"/>
              </a:ext>
            </a:extLst>
          </p:cNvPr>
          <p:cNvSpPr/>
          <p:nvPr/>
        </p:nvSpPr>
        <p:spPr>
          <a:xfrm>
            <a:off x="4355953" y="3216191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Sensor</a:t>
            </a:r>
            <a:endParaRPr lang="ko-KR" altLang="en-US" sz="1000"/>
          </a:p>
        </p:txBody>
      </p:sp>
      <p:sp>
        <p:nvSpPr>
          <p:cNvPr id="80" name="사각형: 둥근 모서리 6">
            <a:extLst>
              <a:ext uri="{FF2B5EF4-FFF2-40B4-BE49-F238E27FC236}">
                <a16:creationId xmlns:a16="http://schemas.microsoft.com/office/drawing/2014/main" id="{D8C595C5-080D-C240-A7C9-584DDF65EB13}"/>
              </a:ext>
            </a:extLst>
          </p:cNvPr>
          <p:cNvSpPr/>
          <p:nvPr/>
        </p:nvSpPr>
        <p:spPr>
          <a:xfrm>
            <a:off x="4254910" y="2698765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1" name="사각형: 둥근 모서리 6">
            <a:extLst>
              <a:ext uri="{FF2B5EF4-FFF2-40B4-BE49-F238E27FC236}">
                <a16:creationId xmlns:a16="http://schemas.microsoft.com/office/drawing/2014/main" id="{EC2E1AB8-0F4C-5540-93F3-808BE8B8FC76}"/>
              </a:ext>
            </a:extLst>
          </p:cNvPr>
          <p:cNvSpPr/>
          <p:nvPr/>
        </p:nvSpPr>
        <p:spPr>
          <a:xfrm>
            <a:off x="3259769" y="2762558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Schedule</a:t>
            </a:r>
            <a:endParaRPr lang="ko-KR" altLang="en-US" sz="1000"/>
          </a:p>
        </p:txBody>
      </p:sp>
      <p:sp>
        <p:nvSpPr>
          <p:cNvPr id="82" name="사각형: 둥근 모서리 6">
            <a:extLst>
              <a:ext uri="{FF2B5EF4-FFF2-40B4-BE49-F238E27FC236}">
                <a16:creationId xmlns:a16="http://schemas.microsoft.com/office/drawing/2014/main" id="{A1B9BFD0-CDC5-1740-AF6A-E52BA45FFEAF}"/>
              </a:ext>
            </a:extLst>
          </p:cNvPr>
          <p:cNvSpPr/>
          <p:nvPr/>
        </p:nvSpPr>
        <p:spPr>
          <a:xfrm>
            <a:off x="3259769" y="3216191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Schedule</a:t>
            </a:r>
            <a:endParaRPr lang="ko-KR" altLang="en-US" sz="1000"/>
          </a:p>
        </p:txBody>
      </p:sp>
      <p:sp>
        <p:nvSpPr>
          <p:cNvPr id="83" name="사각형: 둥근 모서리 6">
            <a:extLst>
              <a:ext uri="{FF2B5EF4-FFF2-40B4-BE49-F238E27FC236}">
                <a16:creationId xmlns:a16="http://schemas.microsoft.com/office/drawing/2014/main" id="{D297EF96-76EF-EB4A-BF14-3D157EF37F5A}"/>
              </a:ext>
            </a:extLst>
          </p:cNvPr>
          <p:cNvSpPr/>
          <p:nvPr/>
        </p:nvSpPr>
        <p:spPr>
          <a:xfrm>
            <a:off x="3158726" y="2698765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EAAA8515-9CAB-A94D-BE66-7B04A5C93B1A}"/>
              </a:ext>
            </a:extLst>
          </p:cNvPr>
          <p:cNvCxnSpPr>
            <a:cxnSpLocks/>
            <a:stCxn id="80" idx="2"/>
            <a:endCxn id="77" idx="2"/>
          </p:cNvCxnSpPr>
          <p:nvPr/>
        </p:nvCxnSpPr>
        <p:spPr>
          <a:xfrm rot="5400000" flipH="1">
            <a:off x="3421333" y="2349127"/>
            <a:ext cx="10904" cy="2610591"/>
          </a:xfrm>
          <a:prstGeom prst="bentConnector3">
            <a:avLst>
              <a:gd name="adj1" fmla="val -101399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236D81F3-4348-B145-A968-9E6D333BCB3A}"/>
              </a:ext>
            </a:extLst>
          </p:cNvPr>
          <p:cNvCxnSpPr>
            <a:cxnSpLocks/>
            <a:stCxn id="77" idx="0"/>
            <a:endCxn id="71" idx="2"/>
          </p:cNvCxnSpPr>
          <p:nvPr/>
        </p:nvCxnSpPr>
        <p:spPr>
          <a:xfrm rot="5400000" flipH="1" flipV="1">
            <a:off x="3200339" y="1308506"/>
            <a:ext cx="311408" cy="246910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BB952855-A989-D24D-8EC1-49B2A630283A}"/>
              </a:ext>
            </a:extLst>
          </p:cNvPr>
          <p:cNvCxnSpPr>
            <a:cxnSpLocks/>
            <a:stCxn id="77" idx="0"/>
            <a:endCxn id="70" idx="2"/>
          </p:cNvCxnSpPr>
          <p:nvPr/>
        </p:nvCxnSpPr>
        <p:spPr>
          <a:xfrm rot="5400000" flipH="1" flipV="1">
            <a:off x="2513282" y="1995565"/>
            <a:ext cx="311407" cy="109499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55313FB-49C9-444A-A0A9-5185344C0585}"/>
              </a:ext>
            </a:extLst>
          </p:cNvPr>
          <p:cNvCxnSpPr>
            <a:cxnSpLocks/>
            <a:stCxn id="196" idx="3"/>
            <a:endCxn id="197" idx="1"/>
          </p:cNvCxnSpPr>
          <p:nvPr/>
        </p:nvCxnSpPr>
        <p:spPr>
          <a:xfrm>
            <a:off x="6281290" y="706100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사각형: 둥근 모서리 6">
            <a:extLst>
              <a:ext uri="{FF2B5EF4-FFF2-40B4-BE49-F238E27FC236}">
                <a16:creationId xmlns:a16="http://schemas.microsoft.com/office/drawing/2014/main" id="{48A26676-7116-2342-B6B3-C5358FA690EB}"/>
              </a:ext>
            </a:extLst>
          </p:cNvPr>
          <p:cNvSpPr/>
          <p:nvPr/>
        </p:nvSpPr>
        <p:spPr>
          <a:xfrm>
            <a:off x="5637653" y="375763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</a:t>
            </a:r>
            <a:r>
              <a:rPr lang="ko-KR" altLang="en-US" sz="1100"/>
              <a:t> </a:t>
            </a:r>
            <a:r>
              <a:rPr lang="en-US" altLang="ko-KR" sz="1100"/>
              <a:t>(Job)</a:t>
            </a:r>
            <a:endParaRPr lang="ko-KR" altLang="en-US" sz="1100"/>
          </a:p>
        </p:txBody>
      </p:sp>
      <p:sp>
        <p:nvSpPr>
          <p:cNvPr id="147" name="사각형: 둥근 모서리 6">
            <a:extLst>
              <a:ext uri="{FF2B5EF4-FFF2-40B4-BE49-F238E27FC236}">
                <a16:creationId xmlns:a16="http://schemas.microsoft.com/office/drawing/2014/main" id="{9034467D-B5B9-A848-BD3F-11E644B28DBD}"/>
              </a:ext>
            </a:extLst>
          </p:cNvPr>
          <p:cNvSpPr/>
          <p:nvPr/>
        </p:nvSpPr>
        <p:spPr>
          <a:xfrm>
            <a:off x="3635896" y="390080"/>
            <a:ext cx="1642823" cy="571336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0" name="사각형: 둥근 모서리 6">
            <a:extLst>
              <a:ext uri="{FF2B5EF4-FFF2-40B4-BE49-F238E27FC236}">
                <a16:creationId xmlns:a16="http://schemas.microsoft.com/office/drawing/2014/main" id="{434E7174-5D29-E548-8C6D-8391AD64DA9E}"/>
              </a:ext>
            </a:extLst>
          </p:cNvPr>
          <p:cNvSpPr/>
          <p:nvPr/>
        </p:nvSpPr>
        <p:spPr>
          <a:xfrm>
            <a:off x="3699827" y="464908"/>
            <a:ext cx="688123" cy="42122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Run</a:t>
            </a:r>
            <a:endParaRPr lang="ko-KR" altLang="en-US" sz="1100"/>
          </a:p>
        </p:txBody>
      </p:sp>
      <p:sp>
        <p:nvSpPr>
          <p:cNvPr id="173" name="사각형: 둥근 모서리 6">
            <a:extLst>
              <a:ext uri="{FF2B5EF4-FFF2-40B4-BE49-F238E27FC236}">
                <a16:creationId xmlns:a16="http://schemas.microsoft.com/office/drawing/2014/main" id="{FF6198BC-C355-2F44-A2FE-5E004A0864A0}"/>
              </a:ext>
            </a:extLst>
          </p:cNvPr>
          <p:cNvSpPr/>
          <p:nvPr/>
        </p:nvSpPr>
        <p:spPr>
          <a:xfrm>
            <a:off x="5643232" y="2878849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 (Job)</a:t>
            </a:r>
            <a:endParaRPr lang="ko-KR" altLang="en-US" sz="1100"/>
          </a:p>
        </p:txBody>
      </p:sp>
      <p:cxnSp>
        <p:nvCxnSpPr>
          <p:cNvPr id="174" name="Elbow Connector 173">
            <a:extLst>
              <a:ext uri="{FF2B5EF4-FFF2-40B4-BE49-F238E27FC236}">
                <a16:creationId xmlns:a16="http://schemas.microsoft.com/office/drawing/2014/main" id="{3DCD7206-B348-194A-A042-FFB8478CE9F4}"/>
              </a:ext>
            </a:extLst>
          </p:cNvPr>
          <p:cNvCxnSpPr>
            <a:cxnSpLocks/>
            <a:stCxn id="30" idx="3"/>
            <a:endCxn id="173" idx="1"/>
          </p:cNvCxnSpPr>
          <p:nvPr/>
        </p:nvCxnSpPr>
        <p:spPr>
          <a:xfrm>
            <a:off x="5209250" y="675522"/>
            <a:ext cx="433982" cy="2872907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사각형: 둥근 모서리 6">
            <a:extLst>
              <a:ext uri="{FF2B5EF4-FFF2-40B4-BE49-F238E27FC236}">
                <a16:creationId xmlns:a16="http://schemas.microsoft.com/office/drawing/2014/main" id="{A0E71416-17C7-6444-B95A-80458367350F}"/>
              </a:ext>
            </a:extLst>
          </p:cNvPr>
          <p:cNvSpPr/>
          <p:nvPr/>
        </p:nvSpPr>
        <p:spPr>
          <a:xfrm>
            <a:off x="5755653" y="3016573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1" name="사각형: 둥근 모서리 6">
            <a:extLst>
              <a:ext uri="{FF2B5EF4-FFF2-40B4-BE49-F238E27FC236}">
                <a16:creationId xmlns:a16="http://schemas.microsoft.com/office/drawing/2014/main" id="{260B9A96-93CA-694E-B6EF-5BB927A50DC4}"/>
              </a:ext>
            </a:extLst>
          </p:cNvPr>
          <p:cNvSpPr/>
          <p:nvPr/>
        </p:nvSpPr>
        <p:spPr>
          <a:xfrm>
            <a:off x="6432576" y="3016573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2" name="사각형: 둥근 모서리 6">
            <a:extLst>
              <a:ext uri="{FF2B5EF4-FFF2-40B4-BE49-F238E27FC236}">
                <a16:creationId xmlns:a16="http://schemas.microsoft.com/office/drawing/2014/main" id="{C95371C5-8129-5745-91E3-2E5F6AB6CE45}"/>
              </a:ext>
            </a:extLst>
          </p:cNvPr>
          <p:cNvSpPr/>
          <p:nvPr/>
        </p:nvSpPr>
        <p:spPr>
          <a:xfrm>
            <a:off x="7108268" y="301919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3" name="사각형: 둥근 모서리 6">
            <a:extLst>
              <a:ext uri="{FF2B5EF4-FFF2-40B4-BE49-F238E27FC236}">
                <a16:creationId xmlns:a16="http://schemas.microsoft.com/office/drawing/2014/main" id="{0A609595-5B12-914A-8905-4CAF09F0D89F}"/>
              </a:ext>
            </a:extLst>
          </p:cNvPr>
          <p:cNvSpPr/>
          <p:nvPr/>
        </p:nvSpPr>
        <p:spPr>
          <a:xfrm>
            <a:off x="6432576" y="3575943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6" name="사각형: 둥근 모서리 6">
            <a:extLst>
              <a:ext uri="{FF2B5EF4-FFF2-40B4-BE49-F238E27FC236}">
                <a16:creationId xmlns:a16="http://schemas.microsoft.com/office/drawing/2014/main" id="{B9E9F054-E1A8-B344-96BD-2BE32E10F50C}"/>
              </a:ext>
            </a:extLst>
          </p:cNvPr>
          <p:cNvSpPr/>
          <p:nvPr/>
        </p:nvSpPr>
        <p:spPr>
          <a:xfrm>
            <a:off x="5755653" y="516156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7" name="사각형: 둥근 모서리 6">
            <a:extLst>
              <a:ext uri="{FF2B5EF4-FFF2-40B4-BE49-F238E27FC236}">
                <a16:creationId xmlns:a16="http://schemas.microsoft.com/office/drawing/2014/main" id="{6E844EC2-D131-6346-9831-B766746C67AC}"/>
              </a:ext>
            </a:extLst>
          </p:cNvPr>
          <p:cNvSpPr/>
          <p:nvPr/>
        </p:nvSpPr>
        <p:spPr>
          <a:xfrm>
            <a:off x="6432576" y="516156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8" name="사각형: 둥근 모서리 6">
            <a:extLst>
              <a:ext uri="{FF2B5EF4-FFF2-40B4-BE49-F238E27FC236}">
                <a16:creationId xmlns:a16="http://schemas.microsoft.com/office/drawing/2014/main" id="{4E120E6B-E3B8-9F4E-9C0A-17C65E4FC826}"/>
              </a:ext>
            </a:extLst>
          </p:cNvPr>
          <p:cNvSpPr/>
          <p:nvPr/>
        </p:nvSpPr>
        <p:spPr>
          <a:xfrm>
            <a:off x="7108268" y="51878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9" name="사각형: 둥근 모서리 6">
            <a:extLst>
              <a:ext uri="{FF2B5EF4-FFF2-40B4-BE49-F238E27FC236}">
                <a16:creationId xmlns:a16="http://schemas.microsoft.com/office/drawing/2014/main" id="{B1AD5BB5-4449-1440-B5F9-89ABEF6F6DC5}"/>
              </a:ext>
            </a:extLst>
          </p:cNvPr>
          <p:cNvSpPr/>
          <p:nvPr/>
        </p:nvSpPr>
        <p:spPr>
          <a:xfrm>
            <a:off x="6432576" y="1075526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216" name="사각형: 둥근 모서리 6">
            <a:extLst>
              <a:ext uri="{FF2B5EF4-FFF2-40B4-BE49-F238E27FC236}">
                <a16:creationId xmlns:a16="http://schemas.microsoft.com/office/drawing/2014/main" id="{B26BBEAF-237A-114C-A18F-D2A0544AD6F3}"/>
              </a:ext>
            </a:extLst>
          </p:cNvPr>
          <p:cNvSpPr/>
          <p:nvPr/>
        </p:nvSpPr>
        <p:spPr>
          <a:xfrm>
            <a:off x="1564279" y="321168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sp>
        <p:nvSpPr>
          <p:cNvPr id="217" name="사각형: 둥근 모서리 6">
            <a:extLst>
              <a:ext uri="{FF2B5EF4-FFF2-40B4-BE49-F238E27FC236}">
                <a16:creationId xmlns:a16="http://schemas.microsoft.com/office/drawing/2014/main" id="{797E807A-A9AA-CB4F-851C-23AE37C17338}"/>
              </a:ext>
            </a:extLst>
          </p:cNvPr>
          <p:cNvSpPr/>
          <p:nvPr/>
        </p:nvSpPr>
        <p:spPr>
          <a:xfrm>
            <a:off x="2154720" y="321168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1977B319-D1CA-344C-B813-4F0337BDD84F}"/>
              </a:ext>
            </a:extLst>
          </p:cNvPr>
          <p:cNvCxnSpPr>
            <a:cxnSpLocks/>
            <a:stCxn id="197" idx="3"/>
            <a:endCxn id="198" idx="1"/>
          </p:cNvCxnSpPr>
          <p:nvPr/>
        </p:nvCxnSpPr>
        <p:spPr>
          <a:xfrm>
            <a:off x="6958213" y="706100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489C158E-D4B6-D242-90EA-E152877048D0}"/>
              </a:ext>
            </a:extLst>
          </p:cNvPr>
          <p:cNvCxnSpPr>
            <a:cxnSpLocks/>
            <a:stCxn id="190" idx="3"/>
            <a:endCxn id="191" idx="1"/>
          </p:cNvCxnSpPr>
          <p:nvPr/>
        </p:nvCxnSpPr>
        <p:spPr>
          <a:xfrm>
            <a:off x="6281290" y="3206518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641CC359-B3C0-1D4E-9425-17FC4AB1B3E2}"/>
              </a:ext>
            </a:extLst>
          </p:cNvPr>
          <p:cNvCxnSpPr>
            <a:cxnSpLocks/>
            <a:stCxn id="191" idx="3"/>
            <a:endCxn id="192" idx="1"/>
          </p:cNvCxnSpPr>
          <p:nvPr/>
        </p:nvCxnSpPr>
        <p:spPr>
          <a:xfrm>
            <a:off x="6958213" y="3206518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232">
            <a:extLst>
              <a:ext uri="{FF2B5EF4-FFF2-40B4-BE49-F238E27FC236}">
                <a16:creationId xmlns:a16="http://schemas.microsoft.com/office/drawing/2014/main" id="{C2B39A9C-A6DF-9441-9BB3-E7232B2C64A8}"/>
              </a:ext>
            </a:extLst>
          </p:cNvPr>
          <p:cNvCxnSpPr>
            <a:cxnSpLocks/>
            <a:stCxn id="196" idx="2"/>
            <a:endCxn id="199" idx="1"/>
          </p:cNvCxnSpPr>
          <p:nvPr/>
        </p:nvCxnSpPr>
        <p:spPr>
          <a:xfrm rot="16200000" flipH="1">
            <a:off x="6040811" y="873705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>
            <a:extLst>
              <a:ext uri="{FF2B5EF4-FFF2-40B4-BE49-F238E27FC236}">
                <a16:creationId xmlns:a16="http://schemas.microsoft.com/office/drawing/2014/main" id="{D8E396FA-49C8-EF47-AE72-CB835909F1FF}"/>
              </a:ext>
            </a:extLst>
          </p:cNvPr>
          <p:cNvCxnSpPr>
            <a:cxnSpLocks/>
            <a:stCxn id="199" idx="3"/>
            <a:endCxn id="198" idx="2"/>
          </p:cNvCxnSpPr>
          <p:nvPr/>
        </p:nvCxnSpPr>
        <p:spPr>
          <a:xfrm flipV="1">
            <a:off x="6958213" y="898668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Elbow Connector 238">
            <a:extLst>
              <a:ext uri="{FF2B5EF4-FFF2-40B4-BE49-F238E27FC236}">
                <a16:creationId xmlns:a16="http://schemas.microsoft.com/office/drawing/2014/main" id="{6DECB653-79E7-8440-8540-622F1729A1B2}"/>
              </a:ext>
            </a:extLst>
          </p:cNvPr>
          <p:cNvCxnSpPr>
            <a:cxnSpLocks/>
            <a:stCxn id="190" idx="2"/>
            <a:endCxn id="193" idx="1"/>
          </p:cNvCxnSpPr>
          <p:nvPr/>
        </p:nvCxnSpPr>
        <p:spPr>
          <a:xfrm rot="16200000" flipH="1">
            <a:off x="6040811" y="3374122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Elbow Connector 241">
            <a:extLst>
              <a:ext uri="{FF2B5EF4-FFF2-40B4-BE49-F238E27FC236}">
                <a16:creationId xmlns:a16="http://schemas.microsoft.com/office/drawing/2014/main" id="{6902DA70-A1DE-A747-BFFC-BC79B5BDBFF2}"/>
              </a:ext>
            </a:extLst>
          </p:cNvPr>
          <p:cNvCxnSpPr>
            <a:cxnSpLocks/>
            <a:stCxn id="193" idx="3"/>
            <a:endCxn id="192" idx="2"/>
          </p:cNvCxnSpPr>
          <p:nvPr/>
        </p:nvCxnSpPr>
        <p:spPr>
          <a:xfrm flipV="1">
            <a:off x="6958213" y="3399086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사각형: 둥근 모서리 6">
            <a:extLst>
              <a:ext uri="{FF2B5EF4-FFF2-40B4-BE49-F238E27FC236}">
                <a16:creationId xmlns:a16="http://schemas.microsoft.com/office/drawing/2014/main" id="{9739ECCC-E281-C344-9755-6695CD70471F}"/>
              </a:ext>
            </a:extLst>
          </p:cNvPr>
          <p:cNvSpPr/>
          <p:nvPr/>
        </p:nvSpPr>
        <p:spPr>
          <a:xfrm>
            <a:off x="6959281" y="1895336"/>
            <a:ext cx="786694" cy="33515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sp>
        <p:nvSpPr>
          <p:cNvPr id="286" name="사각형: 둥근 모서리 6">
            <a:extLst>
              <a:ext uri="{FF2B5EF4-FFF2-40B4-BE49-F238E27FC236}">
                <a16:creationId xmlns:a16="http://schemas.microsoft.com/office/drawing/2014/main" id="{A51CCDAC-D08B-FF47-8F59-56B2B01AEC9E}"/>
              </a:ext>
            </a:extLst>
          </p:cNvPr>
          <p:cNvSpPr/>
          <p:nvPr/>
        </p:nvSpPr>
        <p:spPr>
          <a:xfrm>
            <a:off x="7981037" y="1330076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331" name="사각형: 둥근 모서리 6">
            <a:extLst>
              <a:ext uri="{FF2B5EF4-FFF2-40B4-BE49-F238E27FC236}">
                <a16:creationId xmlns:a16="http://schemas.microsoft.com/office/drawing/2014/main" id="{3BA31EBB-F3D9-6F4F-B608-D1E0EE8E5F24}"/>
              </a:ext>
            </a:extLst>
          </p:cNvPr>
          <p:cNvSpPr/>
          <p:nvPr/>
        </p:nvSpPr>
        <p:spPr>
          <a:xfrm>
            <a:off x="1558630" y="3857895"/>
            <a:ext cx="1121727" cy="27956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cxnSp>
        <p:nvCxnSpPr>
          <p:cNvPr id="341" name="Straight Arrow Connector 340">
            <a:extLst>
              <a:ext uri="{FF2B5EF4-FFF2-40B4-BE49-F238E27FC236}">
                <a16:creationId xmlns:a16="http://schemas.microsoft.com/office/drawing/2014/main" id="{E0E0E835-82B8-C741-8585-D4B6F38D9BFC}"/>
              </a:ext>
            </a:extLst>
          </p:cNvPr>
          <p:cNvCxnSpPr>
            <a:cxnSpLocks/>
            <a:endCxn id="150" idx="2"/>
          </p:cNvCxnSpPr>
          <p:nvPr/>
        </p:nvCxnSpPr>
        <p:spPr>
          <a:xfrm flipH="1" flipV="1">
            <a:off x="4043889" y="886136"/>
            <a:ext cx="1217" cy="25071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D9B61E03-6F0F-7741-84AA-207E8D4FE1D8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4865189" y="886136"/>
            <a:ext cx="0" cy="25071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TextBox 357">
            <a:extLst>
              <a:ext uri="{FF2B5EF4-FFF2-40B4-BE49-F238E27FC236}">
                <a16:creationId xmlns:a16="http://schemas.microsoft.com/office/drawing/2014/main" id="{952686C8-37DE-874E-B071-60FA372494EF}"/>
              </a:ext>
            </a:extLst>
          </p:cNvPr>
          <p:cNvSpPr txBox="1"/>
          <p:nvPr/>
        </p:nvSpPr>
        <p:spPr>
          <a:xfrm>
            <a:off x="4337020" y="4774361"/>
            <a:ext cx="1177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Control Plane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CF6855AB-FA0C-7A46-8D58-4750F6E28273}"/>
              </a:ext>
            </a:extLst>
          </p:cNvPr>
          <p:cNvSpPr txBox="1"/>
          <p:nvPr/>
        </p:nvSpPr>
        <p:spPr>
          <a:xfrm>
            <a:off x="5508769" y="4779702"/>
            <a:ext cx="1177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Data Plane</a:t>
            </a:r>
          </a:p>
        </p:txBody>
      </p:sp>
      <p:cxnSp>
        <p:nvCxnSpPr>
          <p:cNvPr id="404" name="Straight Arrow Connector 403">
            <a:extLst>
              <a:ext uri="{FF2B5EF4-FFF2-40B4-BE49-F238E27FC236}">
                <a16:creationId xmlns:a16="http://schemas.microsoft.com/office/drawing/2014/main" id="{7599A455-143C-A847-8814-EE77D8F269A6}"/>
              </a:ext>
            </a:extLst>
          </p:cNvPr>
          <p:cNvCxnSpPr>
            <a:cxnSpLocks/>
            <a:endCxn id="105" idx="2"/>
          </p:cNvCxnSpPr>
          <p:nvPr/>
        </p:nvCxnSpPr>
        <p:spPr>
          <a:xfrm flipV="1">
            <a:off x="7358332" y="2694723"/>
            <a:ext cx="0" cy="17321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사각형: 둥근 모서리 6">
            <a:extLst>
              <a:ext uri="{FF2B5EF4-FFF2-40B4-BE49-F238E27FC236}">
                <a16:creationId xmlns:a16="http://schemas.microsoft.com/office/drawing/2014/main" id="{4D234D55-18D7-A14C-B049-57FB1F8EA760}"/>
              </a:ext>
            </a:extLst>
          </p:cNvPr>
          <p:cNvSpPr/>
          <p:nvPr/>
        </p:nvSpPr>
        <p:spPr>
          <a:xfrm>
            <a:off x="5648239" y="1951220"/>
            <a:ext cx="1098821" cy="685906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Data Store</a:t>
            </a:r>
          </a:p>
          <a:p>
            <a:pPr algn="ctr"/>
            <a:r>
              <a:rPr lang="en-US" altLang="ko-KR" sz="1000"/>
              <a:t>(Memory, </a:t>
            </a:r>
          </a:p>
          <a:p>
            <a:pPr algn="ctr"/>
            <a:r>
              <a:rPr lang="en-US" altLang="ko-KR" sz="1000"/>
              <a:t>File System,</a:t>
            </a:r>
          </a:p>
          <a:p>
            <a:pPr algn="ctr"/>
            <a:r>
              <a:rPr lang="en-US" altLang="ko-KR" sz="1000"/>
              <a:t>S3, DuckDB…)</a:t>
            </a:r>
          </a:p>
        </p:txBody>
      </p:sp>
      <p:sp>
        <p:nvSpPr>
          <p:cNvPr id="449" name="사각형: 둥근 모서리 6">
            <a:extLst>
              <a:ext uri="{FF2B5EF4-FFF2-40B4-BE49-F238E27FC236}">
                <a16:creationId xmlns:a16="http://schemas.microsoft.com/office/drawing/2014/main" id="{FD5C63F7-55AD-A04E-AA0C-45D2EF6E92D6}"/>
              </a:ext>
            </a:extLst>
          </p:cNvPr>
          <p:cNvSpPr/>
          <p:nvPr/>
        </p:nvSpPr>
        <p:spPr>
          <a:xfrm>
            <a:off x="7981037" y="2892867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451" name="사각형: 둥근 모서리 6">
            <a:extLst>
              <a:ext uri="{FF2B5EF4-FFF2-40B4-BE49-F238E27FC236}">
                <a16:creationId xmlns:a16="http://schemas.microsoft.com/office/drawing/2014/main" id="{FD6012D6-C801-1749-B9BF-1CC8A68D0D9D}"/>
              </a:ext>
            </a:extLst>
          </p:cNvPr>
          <p:cNvSpPr/>
          <p:nvPr/>
        </p:nvSpPr>
        <p:spPr>
          <a:xfrm>
            <a:off x="7865115" y="1951220"/>
            <a:ext cx="1124506" cy="68590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  <a:r>
              <a:rPr lang="ko-KR" altLang="en-US" sz="1000"/>
              <a:t> </a:t>
            </a:r>
            <a:r>
              <a:rPr lang="en-US" altLang="ko-KR" sz="1000"/>
              <a:t>Data Store, BI Tools</a:t>
            </a:r>
          </a:p>
          <a:p>
            <a:pPr algn="ctr"/>
            <a:r>
              <a:rPr lang="en-US" altLang="ko-KR" sz="1000"/>
              <a:t>(S3, BigQuery…)</a:t>
            </a:r>
          </a:p>
        </p:txBody>
      </p:sp>
      <p:cxnSp>
        <p:nvCxnSpPr>
          <p:cNvPr id="452" name="Straight Arrow Connector 451">
            <a:extLst>
              <a:ext uri="{FF2B5EF4-FFF2-40B4-BE49-F238E27FC236}">
                <a16:creationId xmlns:a16="http://schemas.microsoft.com/office/drawing/2014/main" id="{3230602F-83E3-C045-A28F-8BAF76780FA2}"/>
              </a:ext>
            </a:extLst>
          </p:cNvPr>
          <p:cNvCxnSpPr>
            <a:cxnSpLocks/>
            <a:endCxn id="449" idx="1"/>
          </p:cNvCxnSpPr>
          <p:nvPr/>
        </p:nvCxnSpPr>
        <p:spPr>
          <a:xfrm>
            <a:off x="7751679" y="3085291"/>
            <a:ext cx="229358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Arrow Connector 455">
            <a:extLst>
              <a:ext uri="{FF2B5EF4-FFF2-40B4-BE49-F238E27FC236}">
                <a16:creationId xmlns:a16="http://schemas.microsoft.com/office/drawing/2014/main" id="{7879EFFE-A030-6C43-BFD4-844CBD680CD5}"/>
              </a:ext>
            </a:extLst>
          </p:cNvPr>
          <p:cNvCxnSpPr>
            <a:cxnSpLocks/>
            <a:stCxn id="451" idx="2"/>
            <a:endCxn id="449" idx="0"/>
          </p:cNvCxnSpPr>
          <p:nvPr/>
        </p:nvCxnSpPr>
        <p:spPr>
          <a:xfrm>
            <a:off x="8427368" y="2637125"/>
            <a:ext cx="3" cy="255742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Arrow Connector 471">
            <a:extLst>
              <a:ext uri="{FF2B5EF4-FFF2-40B4-BE49-F238E27FC236}">
                <a16:creationId xmlns:a16="http://schemas.microsoft.com/office/drawing/2014/main" id="{BE378366-E6ED-7F4D-9CBB-F2BFC99C9181}"/>
              </a:ext>
            </a:extLst>
          </p:cNvPr>
          <p:cNvCxnSpPr>
            <a:cxnSpLocks/>
            <a:endCxn id="286" idx="1"/>
          </p:cNvCxnSpPr>
          <p:nvPr/>
        </p:nvCxnSpPr>
        <p:spPr>
          <a:xfrm flipV="1">
            <a:off x="7737088" y="1522500"/>
            <a:ext cx="243949" cy="1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Arrow Connector 474">
            <a:extLst>
              <a:ext uri="{FF2B5EF4-FFF2-40B4-BE49-F238E27FC236}">
                <a16:creationId xmlns:a16="http://schemas.microsoft.com/office/drawing/2014/main" id="{F82BE533-B04D-6341-AC55-A78B7BF71834}"/>
              </a:ext>
            </a:extLst>
          </p:cNvPr>
          <p:cNvCxnSpPr>
            <a:cxnSpLocks/>
            <a:stCxn id="451" idx="0"/>
            <a:endCxn id="286" idx="2"/>
          </p:cNvCxnSpPr>
          <p:nvPr/>
        </p:nvCxnSpPr>
        <p:spPr>
          <a:xfrm flipV="1">
            <a:off x="8427368" y="1714923"/>
            <a:ext cx="3" cy="236297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사람 - 무료 사회적인개 아이콘">
            <a:extLst>
              <a:ext uri="{FF2B5EF4-FFF2-40B4-BE49-F238E27FC236}">
                <a16:creationId xmlns:a16="http://schemas.microsoft.com/office/drawing/2014/main" id="{B07DE265-35BE-B04B-9EF0-23438CF39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43" y="474989"/>
            <a:ext cx="555515" cy="55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DD730B4-47DE-0A4A-9EE2-4AABA8C25E34}"/>
              </a:ext>
            </a:extLst>
          </p:cNvPr>
          <p:cNvCxnSpPr>
            <a:cxnSpLocks/>
            <a:stCxn id="92" idx="2"/>
            <a:endCxn id="23" idx="0"/>
          </p:cNvCxnSpPr>
          <p:nvPr/>
        </p:nvCxnSpPr>
        <p:spPr>
          <a:xfrm>
            <a:off x="771900" y="1161309"/>
            <a:ext cx="2" cy="20667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60C1359-261F-DF4F-B7C4-4D3A2F407C9E}"/>
              </a:ext>
            </a:extLst>
          </p:cNvPr>
          <p:cNvSpPr txBox="1"/>
          <p:nvPr/>
        </p:nvSpPr>
        <p:spPr>
          <a:xfrm>
            <a:off x="253464" y="899699"/>
            <a:ext cx="10368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User</a:t>
            </a:r>
            <a:endParaRPr lang="en-KR" sz="1100"/>
          </a:p>
        </p:txBody>
      </p:sp>
      <p:sp>
        <p:nvSpPr>
          <p:cNvPr id="105" name="사각형: 둥근 모서리 6">
            <a:extLst>
              <a:ext uri="{FF2B5EF4-FFF2-40B4-BE49-F238E27FC236}">
                <a16:creationId xmlns:a16="http://schemas.microsoft.com/office/drawing/2014/main" id="{1AD0D5F2-C788-6E4C-B4C1-E6C0C8045A52}"/>
              </a:ext>
            </a:extLst>
          </p:cNvPr>
          <p:cNvSpPr/>
          <p:nvPr/>
        </p:nvSpPr>
        <p:spPr>
          <a:xfrm>
            <a:off x="6964985" y="2359568"/>
            <a:ext cx="786694" cy="33515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B143B30-8CD3-724F-A6A5-2F5782E52E55}"/>
              </a:ext>
            </a:extLst>
          </p:cNvPr>
          <p:cNvCxnSpPr>
            <a:cxnSpLocks/>
            <a:endCxn id="274" idx="0"/>
          </p:cNvCxnSpPr>
          <p:nvPr/>
        </p:nvCxnSpPr>
        <p:spPr>
          <a:xfrm>
            <a:off x="7352628" y="1714923"/>
            <a:ext cx="0" cy="180413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>
            <a:extLst>
              <a:ext uri="{FF2B5EF4-FFF2-40B4-BE49-F238E27FC236}">
                <a16:creationId xmlns:a16="http://schemas.microsoft.com/office/drawing/2014/main" id="{5F30903A-407F-A24E-BA6B-8FABF40350D0}"/>
              </a:ext>
            </a:extLst>
          </p:cNvPr>
          <p:cNvCxnSpPr>
            <a:cxnSpLocks/>
            <a:stCxn id="274" idx="1"/>
            <a:endCxn id="416" idx="3"/>
          </p:cNvCxnSpPr>
          <p:nvPr/>
        </p:nvCxnSpPr>
        <p:spPr>
          <a:xfrm rot="10800000" flipV="1">
            <a:off x="6747061" y="2062913"/>
            <a:ext cx="212221" cy="23125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A83AE523-B7F7-DB4F-B3EA-84BC2B578B09}"/>
              </a:ext>
            </a:extLst>
          </p:cNvPr>
          <p:cNvCxnSpPr>
            <a:cxnSpLocks/>
            <a:stCxn id="416" idx="3"/>
            <a:endCxn id="105" idx="1"/>
          </p:cNvCxnSpPr>
          <p:nvPr/>
        </p:nvCxnSpPr>
        <p:spPr>
          <a:xfrm>
            <a:off x="6747060" y="2294173"/>
            <a:ext cx="217925" cy="232973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BFC58E7E-9E1E-7246-8906-758E0163EB8A}"/>
              </a:ext>
            </a:extLst>
          </p:cNvPr>
          <p:cNvCxnSpPr>
            <a:cxnSpLocks/>
            <a:stCxn id="150" idx="0"/>
            <a:endCxn id="146" idx="0"/>
          </p:cNvCxnSpPr>
          <p:nvPr/>
        </p:nvCxnSpPr>
        <p:spPr>
          <a:xfrm rot="5400000" flipH="1" flipV="1">
            <a:off x="5321058" y="-901405"/>
            <a:ext cx="89145" cy="2643482"/>
          </a:xfrm>
          <a:prstGeom prst="bentConnector3">
            <a:avLst>
              <a:gd name="adj1" fmla="val 244024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5674794-A2F8-3545-97D0-E754277F970E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1290336" y="1659602"/>
            <a:ext cx="151539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사각형: 둥근 모서리 6">
            <a:extLst>
              <a:ext uri="{FF2B5EF4-FFF2-40B4-BE49-F238E27FC236}">
                <a16:creationId xmlns:a16="http://schemas.microsoft.com/office/drawing/2014/main" id="{A97F34D7-83AA-EC42-BC5D-D91B5F8506AA}"/>
              </a:ext>
            </a:extLst>
          </p:cNvPr>
          <p:cNvSpPr/>
          <p:nvPr/>
        </p:nvSpPr>
        <p:spPr>
          <a:xfrm>
            <a:off x="1441875" y="4364715"/>
            <a:ext cx="1726862" cy="34219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Dagster Instance</a:t>
            </a:r>
          </a:p>
          <a:p>
            <a:pPr algn="ctr"/>
            <a:r>
              <a:rPr lang="en-US" altLang="ko-KR" sz="1100"/>
              <a:t>(dagster.yaml) </a:t>
            </a:r>
          </a:p>
        </p:txBody>
      </p:sp>
    </p:spTree>
    <p:extLst>
      <p:ext uri="{BB962C8B-B14F-4D97-AF65-F5344CB8AC3E}">
        <p14:creationId xmlns:p14="http://schemas.microsoft.com/office/powerpoint/2010/main" val="4115229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14" y="-755062"/>
            <a:ext cx="8229600" cy="857250"/>
          </a:xfrm>
        </p:spPr>
        <p:txBody>
          <a:bodyPr/>
          <a:lstStyle/>
          <a:p>
            <a:r>
              <a:rPr lang="en-US" altLang="ko-KR"/>
              <a:t>CQRS</a:t>
            </a:r>
            <a:endParaRPr lang="ko-KR" altLang="en-US"/>
          </a:p>
        </p:txBody>
      </p:sp>
      <p:sp>
        <p:nvSpPr>
          <p:cNvPr id="23" name="사각형: 둥근 모서리 6">
            <a:extLst>
              <a:ext uri="{FF2B5EF4-FFF2-40B4-BE49-F238E27FC236}">
                <a16:creationId xmlns:a16="http://schemas.microsoft.com/office/drawing/2014/main" id="{0B0B7CCF-36D0-7C45-85AC-638E5126AFDD}"/>
              </a:ext>
            </a:extLst>
          </p:cNvPr>
          <p:cNvSpPr/>
          <p:nvPr/>
        </p:nvSpPr>
        <p:spPr>
          <a:xfrm>
            <a:off x="253467" y="1282117"/>
            <a:ext cx="1036869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Dagit</a:t>
            </a:r>
          </a:p>
          <a:p>
            <a:pPr algn="ctr"/>
            <a:r>
              <a:rPr lang="en-US" altLang="ko-KR" sz="1100"/>
              <a:t>Web Server</a:t>
            </a:r>
            <a:endParaRPr lang="ko-KR" altLang="en-US" sz="1100"/>
          </a:p>
        </p:txBody>
      </p:sp>
      <p:sp>
        <p:nvSpPr>
          <p:cNvPr id="25" name="사각형: 둥근 모서리 6">
            <a:extLst>
              <a:ext uri="{FF2B5EF4-FFF2-40B4-BE49-F238E27FC236}">
                <a16:creationId xmlns:a16="http://schemas.microsoft.com/office/drawing/2014/main" id="{68B8F501-AFF7-9549-A1A4-41960415BC7E}"/>
              </a:ext>
            </a:extLst>
          </p:cNvPr>
          <p:cNvSpPr/>
          <p:nvPr/>
        </p:nvSpPr>
        <p:spPr>
          <a:xfrm>
            <a:off x="253467" y="2416187"/>
            <a:ext cx="1036869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Daemon</a:t>
            </a:r>
            <a:endParaRPr lang="ko-KR" altLang="en-US" sz="1100"/>
          </a:p>
        </p:txBody>
      </p:sp>
      <p:sp>
        <p:nvSpPr>
          <p:cNvPr id="26" name="사각형: 둥근 모서리 6">
            <a:extLst>
              <a:ext uri="{FF2B5EF4-FFF2-40B4-BE49-F238E27FC236}">
                <a16:creationId xmlns:a16="http://schemas.microsoft.com/office/drawing/2014/main" id="{493D8049-3302-1147-8789-193B4BFC7467}"/>
              </a:ext>
            </a:extLst>
          </p:cNvPr>
          <p:cNvSpPr/>
          <p:nvPr/>
        </p:nvSpPr>
        <p:spPr>
          <a:xfrm>
            <a:off x="1441875" y="1282114"/>
            <a:ext cx="3836846" cy="2851385"/>
          </a:xfrm>
          <a:prstGeom prst="roundRect">
            <a:avLst>
              <a:gd name="adj" fmla="val 2830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100"/>
              <a:t>Code Location (Definition)</a:t>
            </a:r>
            <a:endParaRPr lang="ko-KR" altLang="en-US" sz="1100"/>
          </a:p>
        </p:txBody>
      </p:sp>
      <p:cxnSp>
        <p:nvCxnSpPr>
          <p:cNvPr id="27" name="직선 연결선 5">
            <a:extLst>
              <a:ext uri="{FF2B5EF4-FFF2-40B4-BE49-F238E27FC236}">
                <a16:creationId xmlns:a16="http://schemas.microsoft.com/office/drawing/2014/main" id="{38AB45B0-2D80-5B45-97A9-C55BEB446095}"/>
              </a:ext>
            </a:extLst>
          </p:cNvPr>
          <p:cNvCxnSpPr>
            <a:cxnSpLocks/>
          </p:cNvCxnSpPr>
          <p:nvPr/>
        </p:nvCxnSpPr>
        <p:spPr>
          <a:xfrm>
            <a:off x="5512233" y="102188"/>
            <a:ext cx="0" cy="498984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6">
            <a:extLst>
              <a:ext uri="{FF2B5EF4-FFF2-40B4-BE49-F238E27FC236}">
                <a16:creationId xmlns:a16="http://schemas.microsoft.com/office/drawing/2014/main" id="{57A548C8-27F3-8140-BE95-6D417A48467A}"/>
              </a:ext>
            </a:extLst>
          </p:cNvPr>
          <p:cNvSpPr/>
          <p:nvPr/>
        </p:nvSpPr>
        <p:spPr>
          <a:xfrm>
            <a:off x="4521127" y="610172"/>
            <a:ext cx="688123" cy="42122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Run</a:t>
            </a:r>
            <a:endParaRPr lang="ko-KR" altLang="en-US" sz="1100"/>
          </a:p>
        </p:txBody>
      </p:sp>
      <p:sp>
        <p:nvSpPr>
          <p:cNvPr id="32" name="사각형: 둥근 모서리 6">
            <a:extLst>
              <a:ext uri="{FF2B5EF4-FFF2-40B4-BE49-F238E27FC236}">
                <a16:creationId xmlns:a16="http://schemas.microsoft.com/office/drawing/2014/main" id="{6556886E-C02B-7F46-BAEF-CEF1AA6C2419}"/>
              </a:ext>
            </a:extLst>
          </p:cNvPr>
          <p:cNvSpPr/>
          <p:nvPr/>
        </p:nvSpPr>
        <p:spPr>
          <a:xfrm>
            <a:off x="4645339" y="4399222"/>
            <a:ext cx="1726862" cy="34219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Database</a:t>
            </a:r>
          </a:p>
          <a:p>
            <a:pPr algn="ctr"/>
            <a:r>
              <a:rPr lang="en-US" altLang="ko-KR" sz="1100"/>
              <a:t>(PostgreSQL, MySQL…)</a:t>
            </a:r>
          </a:p>
        </p:txBody>
      </p:sp>
      <p:sp>
        <p:nvSpPr>
          <p:cNvPr id="33" name="사각형: 둥근 모서리 6">
            <a:extLst>
              <a:ext uri="{FF2B5EF4-FFF2-40B4-BE49-F238E27FC236}">
                <a16:creationId xmlns:a16="http://schemas.microsoft.com/office/drawing/2014/main" id="{BEB1026F-BAFC-3E4A-A6CA-90722433706D}"/>
              </a:ext>
            </a:extLst>
          </p:cNvPr>
          <p:cNvSpPr/>
          <p:nvPr/>
        </p:nvSpPr>
        <p:spPr>
          <a:xfrm>
            <a:off x="1564279" y="267366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09263A-FD08-F545-A369-0C6413368431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771901" y="1865355"/>
            <a:ext cx="0" cy="55083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A49F983-D76C-2A45-A90D-D84D4EA11075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1290336" y="2707807"/>
            <a:ext cx="151539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사각형: 둥근 모서리 6">
            <a:extLst>
              <a:ext uri="{FF2B5EF4-FFF2-40B4-BE49-F238E27FC236}">
                <a16:creationId xmlns:a16="http://schemas.microsoft.com/office/drawing/2014/main" id="{C7B96DAF-F2BD-3D43-BAC1-E5B28F62FF6B}"/>
              </a:ext>
            </a:extLst>
          </p:cNvPr>
          <p:cNvSpPr/>
          <p:nvPr/>
        </p:nvSpPr>
        <p:spPr>
          <a:xfrm>
            <a:off x="2154720" y="267366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F63CC19F-0958-B340-AFF2-467E76CC2989}"/>
              </a:ext>
            </a:extLst>
          </p:cNvPr>
          <p:cNvCxnSpPr>
            <a:cxnSpLocks/>
            <a:stCxn id="83" idx="2"/>
            <a:endCxn id="77" idx="2"/>
          </p:cNvCxnSpPr>
          <p:nvPr/>
        </p:nvCxnSpPr>
        <p:spPr>
          <a:xfrm rot="5400000" flipH="1">
            <a:off x="2873241" y="2811354"/>
            <a:ext cx="10904" cy="1514407"/>
          </a:xfrm>
          <a:prstGeom prst="bentConnector3">
            <a:avLst>
              <a:gd name="adj1" fmla="val -1013973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6">
            <a:extLst>
              <a:ext uri="{FF2B5EF4-FFF2-40B4-BE49-F238E27FC236}">
                <a16:creationId xmlns:a16="http://schemas.microsoft.com/office/drawing/2014/main" id="{7EF7AA4B-304D-C343-97DE-C9619A276DEA}"/>
              </a:ext>
            </a:extLst>
          </p:cNvPr>
          <p:cNvSpPr/>
          <p:nvPr/>
        </p:nvSpPr>
        <p:spPr>
          <a:xfrm>
            <a:off x="2597829" y="1340383"/>
            <a:ext cx="1237304" cy="961109"/>
          </a:xfrm>
          <a:prstGeom prst="roundRect">
            <a:avLst>
              <a:gd name="adj" fmla="val 9152"/>
            </a:avLst>
          </a:prstGeom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3" name="사각형: 둥근 모서리 6">
            <a:extLst>
              <a:ext uri="{FF2B5EF4-FFF2-40B4-BE49-F238E27FC236}">
                <a16:creationId xmlns:a16="http://schemas.microsoft.com/office/drawing/2014/main" id="{51B6F20E-574F-8B41-98FB-A6BF15EFB67A}"/>
              </a:ext>
            </a:extLst>
          </p:cNvPr>
          <p:cNvSpPr/>
          <p:nvPr/>
        </p:nvSpPr>
        <p:spPr>
          <a:xfrm>
            <a:off x="2655431" y="139758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44" name="사각형: 둥근 모서리 6">
            <a:extLst>
              <a:ext uri="{FF2B5EF4-FFF2-40B4-BE49-F238E27FC236}">
                <a16:creationId xmlns:a16="http://schemas.microsoft.com/office/drawing/2014/main" id="{7B834A6A-E543-4445-BBFF-F595FA001FBF}"/>
              </a:ext>
            </a:extLst>
          </p:cNvPr>
          <p:cNvSpPr/>
          <p:nvPr/>
        </p:nvSpPr>
        <p:spPr>
          <a:xfrm>
            <a:off x="3245872" y="139758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45" name="사각형: 둥근 모서리 6">
            <a:extLst>
              <a:ext uri="{FF2B5EF4-FFF2-40B4-BE49-F238E27FC236}">
                <a16:creationId xmlns:a16="http://schemas.microsoft.com/office/drawing/2014/main" id="{8570F360-4349-3145-A99F-4C6508E7F217}"/>
              </a:ext>
            </a:extLst>
          </p:cNvPr>
          <p:cNvSpPr/>
          <p:nvPr/>
        </p:nvSpPr>
        <p:spPr>
          <a:xfrm>
            <a:off x="4027126" y="139758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53" name="사각형: 둥근 모서리 6">
            <a:extLst>
              <a:ext uri="{FF2B5EF4-FFF2-40B4-BE49-F238E27FC236}">
                <a16:creationId xmlns:a16="http://schemas.microsoft.com/office/drawing/2014/main" id="{78C473EE-4D07-6A4C-A378-97357BDEDD50}"/>
              </a:ext>
            </a:extLst>
          </p:cNvPr>
          <p:cNvSpPr/>
          <p:nvPr/>
        </p:nvSpPr>
        <p:spPr>
          <a:xfrm>
            <a:off x="4617567" y="139758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2" name="사각형: 둥근 모서리 6">
            <a:extLst>
              <a:ext uri="{FF2B5EF4-FFF2-40B4-BE49-F238E27FC236}">
                <a16:creationId xmlns:a16="http://schemas.microsoft.com/office/drawing/2014/main" id="{5D3DF8CD-8C48-7B41-8EEE-8A5412D4C01D}"/>
              </a:ext>
            </a:extLst>
          </p:cNvPr>
          <p:cNvSpPr/>
          <p:nvPr/>
        </p:nvSpPr>
        <p:spPr>
          <a:xfrm>
            <a:off x="1591985" y="1397587"/>
            <a:ext cx="781253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63" name="사각형: 둥근 모서리 6">
            <a:extLst>
              <a:ext uri="{FF2B5EF4-FFF2-40B4-BE49-F238E27FC236}">
                <a16:creationId xmlns:a16="http://schemas.microsoft.com/office/drawing/2014/main" id="{582A5595-839F-9143-B162-3864214EC696}"/>
              </a:ext>
            </a:extLst>
          </p:cNvPr>
          <p:cNvSpPr/>
          <p:nvPr/>
        </p:nvSpPr>
        <p:spPr>
          <a:xfrm>
            <a:off x="2655431" y="18484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65" name="사각형: 둥근 모서리 6">
            <a:extLst>
              <a:ext uri="{FF2B5EF4-FFF2-40B4-BE49-F238E27FC236}">
                <a16:creationId xmlns:a16="http://schemas.microsoft.com/office/drawing/2014/main" id="{A6CD7BA3-C579-D946-A595-752F44C063CF}"/>
              </a:ext>
            </a:extLst>
          </p:cNvPr>
          <p:cNvSpPr/>
          <p:nvPr/>
        </p:nvSpPr>
        <p:spPr>
          <a:xfrm>
            <a:off x="3245872" y="18484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66" name="사각형: 둥근 모서리 6">
            <a:extLst>
              <a:ext uri="{FF2B5EF4-FFF2-40B4-BE49-F238E27FC236}">
                <a16:creationId xmlns:a16="http://schemas.microsoft.com/office/drawing/2014/main" id="{40B0C085-AF93-5E4D-9A61-1826C8680C42}"/>
              </a:ext>
            </a:extLst>
          </p:cNvPr>
          <p:cNvSpPr/>
          <p:nvPr/>
        </p:nvSpPr>
        <p:spPr>
          <a:xfrm>
            <a:off x="4027126" y="18484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8" name="사각형: 둥근 모서리 6">
            <a:extLst>
              <a:ext uri="{FF2B5EF4-FFF2-40B4-BE49-F238E27FC236}">
                <a16:creationId xmlns:a16="http://schemas.microsoft.com/office/drawing/2014/main" id="{F961B1E3-C85A-4E44-88C0-C036D8AE60EA}"/>
              </a:ext>
            </a:extLst>
          </p:cNvPr>
          <p:cNvSpPr/>
          <p:nvPr/>
        </p:nvSpPr>
        <p:spPr>
          <a:xfrm>
            <a:off x="4617567" y="18484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9" name="사각형: 둥근 모서리 6">
            <a:extLst>
              <a:ext uri="{FF2B5EF4-FFF2-40B4-BE49-F238E27FC236}">
                <a16:creationId xmlns:a16="http://schemas.microsoft.com/office/drawing/2014/main" id="{5BED1B01-BF44-204D-A0AE-038DD0FA010C}"/>
              </a:ext>
            </a:extLst>
          </p:cNvPr>
          <p:cNvSpPr/>
          <p:nvPr/>
        </p:nvSpPr>
        <p:spPr>
          <a:xfrm>
            <a:off x="1591985" y="1848414"/>
            <a:ext cx="781253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71" name="사각형: 둥근 모서리 6">
            <a:extLst>
              <a:ext uri="{FF2B5EF4-FFF2-40B4-BE49-F238E27FC236}">
                <a16:creationId xmlns:a16="http://schemas.microsoft.com/office/drawing/2014/main" id="{D0715AF7-0C31-6345-B53F-EFBBC0274FF7}"/>
              </a:ext>
            </a:extLst>
          </p:cNvPr>
          <p:cNvSpPr/>
          <p:nvPr/>
        </p:nvSpPr>
        <p:spPr>
          <a:xfrm>
            <a:off x="3971946" y="1340382"/>
            <a:ext cx="1237304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2" name="사각형: 둥근 모서리 6">
            <a:extLst>
              <a:ext uri="{FF2B5EF4-FFF2-40B4-BE49-F238E27FC236}">
                <a16:creationId xmlns:a16="http://schemas.microsoft.com/office/drawing/2014/main" id="{64DEADB4-5408-D54A-B565-D4A3C31A2D6B}"/>
              </a:ext>
            </a:extLst>
          </p:cNvPr>
          <p:cNvSpPr/>
          <p:nvPr/>
        </p:nvSpPr>
        <p:spPr>
          <a:xfrm>
            <a:off x="1500574" y="1340382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7" name="사각형: 둥근 모서리 6">
            <a:extLst>
              <a:ext uri="{FF2B5EF4-FFF2-40B4-BE49-F238E27FC236}">
                <a16:creationId xmlns:a16="http://schemas.microsoft.com/office/drawing/2014/main" id="{076EE635-3170-E345-B1C8-81CDE1BD77FF}"/>
              </a:ext>
            </a:extLst>
          </p:cNvPr>
          <p:cNvSpPr/>
          <p:nvPr/>
        </p:nvSpPr>
        <p:spPr>
          <a:xfrm>
            <a:off x="1502837" y="2612899"/>
            <a:ext cx="1237304" cy="950206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8" name="사각형: 둥근 모서리 6">
            <a:extLst>
              <a:ext uri="{FF2B5EF4-FFF2-40B4-BE49-F238E27FC236}">
                <a16:creationId xmlns:a16="http://schemas.microsoft.com/office/drawing/2014/main" id="{090B83BB-B4DA-B14D-B8C5-2617635039D4}"/>
              </a:ext>
            </a:extLst>
          </p:cNvPr>
          <p:cNvSpPr/>
          <p:nvPr/>
        </p:nvSpPr>
        <p:spPr>
          <a:xfrm>
            <a:off x="4355953" y="2676693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Sensor</a:t>
            </a:r>
            <a:endParaRPr lang="ko-KR" altLang="en-US" sz="1000"/>
          </a:p>
        </p:txBody>
      </p:sp>
      <p:sp>
        <p:nvSpPr>
          <p:cNvPr id="79" name="사각형: 둥근 모서리 6">
            <a:extLst>
              <a:ext uri="{FF2B5EF4-FFF2-40B4-BE49-F238E27FC236}">
                <a16:creationId xmlns:a16="http://schemas.microsoft.com/office/drawing/2014/main" id="{F2EEB554-E8AE-C445-85BA-955AF75D1154}"/>
              </a:ext>
            </a:extLst>
          </p:cNvPr>
          <p:cNvSpPr/>
          <p:nvPr/>
        </p:nvSpPr>
        <p:spPr>
          <a:xfrm>
            <a:off x="4355953" y="3130326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Sensor</a:t>
            </a:r>
            <a:endParaRPr lang="ko-KR" altLang="en-US" sz="1000"/>
          </a:p>
        </p:txBody>
      </p:sp>
      <p:sp>
        <p:nvSpPr>
          <p:cNvPr id="80" name="사각형: 둥근 모서리 6">
            <a:extLst>
              <a:ext uri="{FF2B5EF4-FFF2-40B4-BE49-F238E27FC236}">
                <a16:creationId xmlns:a16="http://schemas.microsoft.com/office/drawing/2014/main" id="{D8C595C5-080D-C240-A7C9-584DDF65EB13}"/>
              </a:ext>
            </a:extLst>
          </p:cNvPr>
          <p:cNvSpPr/>
          <p:nvPr/>
        </p:nvSpPr>
        <p:spPr>
          <a:xfrm>
            <a:off x="4254910" y="2612900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1" name="사각형: 둥근 모서리 6">
            <a:extLst>
              <a:ext uri="{FF2B5EF4-FFF2-40B4-BE49-F238E27FC236}">
                <a16:creationId xmlns:a16="http://schemas.microsoft.com/office/drawing/2014/main" id="{EC2E1AB8-0F4C-5540-93F3-808BE8B8FC76}"/>
              </a:ext>
            </a:extLst>
          </p:cNvPr>
          <p:cNvSpPr/>
          <p:nvPr/>
        </p:nvSpPr>
        <p:spPr>
          <a:xfrm>
            <a:off x="3259769" y="2676693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Schedule</a:t>
            </a:r>
            <a:endParaRPr lang="ko-KR" altLang="en-US" sz="1000"/>
          </a:p>
        </p:txBody>
      </p:sp>
      <p:sp>
        <p:nvSpPr>
          <p:cNvPr id="82" name="사각형: 둥근 모서리 6">
            <a:extLst>
              <a:ext uri="{FF2B5EF4-FFF2-40B4-BE49-F238E27FC236}">
                <a16:creationId xmlns:a16="http://schemas.microsoft.com/office/drawing/2014/main" id="{A1B9BFD0-CDC5-1740-AF6A-E52BA45FFEAF}"/>
              </a:ext>
            </a:extLst>
          </p:cNvPr>
          <p:cNvSpPr/>
          <p:nvPr/>
        </p:nvSpPr>
        <p:spPr>
          <a:xfrm>
            <a:off x="3259769" y="3130326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Schedule</a:t>
            </a:r>
            <a:endParaRPr lang="ko-KR" altLang="en-US" sz="1000"/>
          </a:p>
        </p:txBody>
      </p:sp>
      <p:sp>
        <p:nvSpPr>
          <p:cNvPr id="83" name="사각형: 둥근 모서리 6">
            <a:extLst>
              <a:ext uri="{FF2B5EF4-FFF2-40B4-BE49-F238E27FC236}">
                <a16:creationId xmlns:a16="http://schemas.microsoft.com/office/drawing/2014/main" id="{D297EF96-76EF-EB4A-BF14-3D157EF37F5A}"/>
              </a:ext>
            </a:extLst>
          </p:cNvPr>
          <p:cNvSpPr/>
          <p:nvPr/>
        </p:nvSpPr>
        <p:spPr>
          <a:xfrm>
            <a:off x="3158726" y="2612900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EAAA8515-9CAB-A94D-BE66-7B04A5C93B1A}"/>
              </a:ext>
            </a:extLst>
          </p:cNvPr>
          <p:cNvCxnSpPr>
            <a:cxnSpLocks/>
            <a:stCxn id="80" idx="2"/>
            <a:endCxn id="77" idx="2"/>
          </p:cNvCxnSpPr>
          <p:nvPr/>
        </p:nvCxnSpPr>
        <p:spPr>
          <a:xfrm rot="5400000" flipH="1">
            <a:off x="3421333" y="2263262"/>
            <a:ext cx="10904" cy="2610591"/>
          </a:xfrm>
          <a:prstGeom prst="bentConnector3">
            <a:avLst>
              <a:gd name="adj1" fmla="val -101399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236D81F3-4348-B145-A968-9E6D333BCB3A}"/>
              </a:ext>
            </a:extLst>
          </p:cNvPr>
          <p:cNvCxnSpPr>
            <a:cxnSpLocks/>
            <a:stCxn id="77" idx="0"/>
            <a:endCxn id="71" idx="2"/>
          </p:cNvCxnSpPr>
          <p:nvPr/>
        </p:nvCxnSpPr>
        <p:spPr>
          <a:xfrm rot="5400000" flipH="1" flipV="1">
            <a:off x="3200339" y="1222641"/>
            <a:ext cx="311408" cy="246910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BB952855-A989-D24D-8EC1-49B2A630283A}"/>
              </a:ext>
            </a:extLst>
          </p:cNvPr>
          <p:cNvCxnSpPr>
            <a:cxnSpLocks/>
            <a:stCxn id="77" idx="0"/>
            <a:endCxn id="70" idx="2"/>
          </p:cNvCxnSpPr>
          <p:nvPr/>
        </p:nvCxnSpPr>
        <p:spPr>
          <a:xfrm rot="5400000" flipH="1" flipV="1">
            <a:off x="2513282" y="1909700"/>
            <a:ext cx="311407" cy="109499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55313FB-49C9-444A-A0A9-5185344C0585}"/>
              </a:ext>
            </a:extLst>
          </p:cNvPr>
          <p:cNvCxnSpPr>
            <a:cxnSpLocks/>
            <a:stCxn id="196" idx="3"/>
            <a:endCxn id="197" idx="1"/>
          </p:cNvCxnSpPr>
          <p:nvPr/>
        </p:nvCxnSpPr>
        <p:spPr>
          <a:xfrm>
            <a:off x="6281290" y="620235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C1FA0F67-C59F-CF4E-86B0-0E3667AF725A}"/>
              </a:ext>
            </a:extLst>
          </p:cNvPr>
          <p:cNvCxnSpPr>
            <a:cxnSpLocks/>
            <a:stCxn id="23" idx="1"/>
            <a:endCxn id="32" idx="1"/>
          </p:cNvCxnSpPr>
          <p:nvPr/>
        </p:nvCxnSpPr>
        <p:spPr>
          <a:xfrm rot="10800000" flipH="1" flipV="1">
            <a:off x="253467" y="1573737"/>
            <a:ext cx="4391872" cy="2996584"/>
          </a:xfrm>
          <a:prstGeom prst="bentConnector3">
            <a:avLst>
              <a:gd name="adj1" fmla="val -2458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4685590C-A00F-1D49-9B04-F6C3F9ECFF67}"/>
              </a:ext>
            </a:extLst>
          </p:cNvPr>
          <p:cNvCxnSpPr>
            <a:cxnSpLocks/>
            <a:stCxn id="25" idx="1"/>
            <a:endCxn id="32" idx="1"/>
          </p:cNvCxnSpPr>
          <p:nvPr/>
        </p:nvCxnSpPr>
        <p:spPr>
          <a:xfrm rot="10800000" flipH="1" flipV="1">
            <a:off x="253467" y="2707807"/>
            <a:ext cx="4391872" cy="1862514"/>
          </a:xfrm>
          <a:prstGeom prst="bentConnector3">
            <a:avLst>
              <a:gd name="adj1" fmla="val -2458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사각형: 둥근 모서리 6">
            <a:extLst>
              <a:ext uri="{FF2B5EF4-FFF2-40B4-BE49-F238E27FC236}">
                <a16:creationId xmlns:a16="http://schemas.microsoft.com/office/drawing/2014/main" id="{48A26676-7116-2342-B6B3-C5358FA690EB}"/>
              </a:ext>
            </a:extLst>
          </p:cNvPr>
          <p:cNvSpPr/>
          <p:nvPr/>
        </p:nvSpPr>
        <p:spPr>
          <a:xfrm>
            <a:off x="5637653" y="289898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</a:t>
            </a:r>
            <a:r>
              <a:rPr lang="ko-KR" altLang="en-US" sz="1100"/>
              <a:t> </a:t>
            </a:r>
            <a:r>
              <a:rPr lang="en-US" altLang="ko-KR" sz="1100"/>
              <a:t>(Job)</a:t>
            </a:r>
            <a:endParaRPr lang="ko-KR" altLang="en-US" sz="1100"/>
          </a:p>
        </p:txBody>
      </p:sp>
      <p:sp>
        <p:nvSpPr>
          <p:cNvPr id="147" name="사각형: 둥근 모서리 6">
            <a:extLst>
              <a:ext uri="{FF2B5EF4-FFF2-40B4-BE49-F238E27FC236}">
                <a16:creationId xmlns:a16="http://schemas.microsoft.com/office/drawing/2014/main" id="{9034467D-B5B9-A848-BD3F-11E644B28DBD}"/>
              </a:ext>
            </a:extLst>
          </p:cNvPr>
          <p:cNvSpPr/>
          <p:nvPr/>
        </p:nvSpPr>
        <p:spPr>
          <a:xfrm>
            <a:off x="3635896" y="535344"/>
            <a:ext cx="1642823" cy="571336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0" name="사각형: 둥근 모서리 6">
            <a:extLst>
              <a:ext uri="{FF2B5EF4-FFF2-40B4-BE49-F238E27FC236}">
                <a16:creationId xmlns:a16="http://schemas.microsoft.com/office/drawing/2014/main" id="{434E7174-5D29-E548-8C6D-8391AD64DA9E}"/>
              </a:ext>
            </a:extLst>
          </p:cNvPr>
          <p:cNvSpPr/>
          <p:nvPr/>
        </p:nvSpPr>
        <p:spPr>
          <a:xfrm>
            <a:off x="3699827" y="610172"/>
            <a:ext cx="688123" cy="42122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Run</a:t>
            </a:r>
            <a:endParaRPr lang="ko-KR" altLang="en-US" sz="1100"/>
          </a:p>
        </p:txBody>
      </p:sp>
      <p:sp>
        <p:nvSpPr>
          <p:cNvPr id="173" name="사각형: 둥근 모서리 6">
            <a:extLst>
              <a:ext uri="{FF2B5EF4-FFF2-40B4-BE49-F238E27FC236}">
                <a16:creationId xmlns:a16="http://schemas.microsoft.com/office/drawing/2014/main" id="{FF6198BC-C355-2F44-A2FE-5E004A0864A0}"/>
              </a:ext>
            </a:extLst>
          </p:cNvPr>
          <p:cNvSpPr/>
          <p:nvPr/>
        </p:nvSpPr>
        <p:spPr>
          <a:xfrm>
            <a:off x="5643232" y="2792984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 (Job)</a:t>
            </a:r>
            <a:endParaRPr lang="ko-KR" altLang="en-US" sz="1100"/>
          </a:p>
        </p:txBody>
      </p:sp>
      <p:cxnSp>
        <p:nvCxnSpPr>
          <p:cNvPr id="174" name="Elbow Connector 173">
            <a:extLst>
              <a:ext uri="{FF2B5EF4-FFF2-40B4-BE49-F238E27FC236}">
                <a16:creationId xmlns:a16="http://schemas.microsoft.com/office/drawing/2014/main" id="{3DCD7206-B348-194A-A042-FFB8478CE9F4}"/>
              </a:ext>
            </a:extLst>
          </p:cNvPr>
          <p:cNvCxnSpPr>
            <a:cxnSpLocks/>
            <a:stCxn id="30" idx="3"/>
            <a:endCxn id="173" idx="1"/>
          </p:cNvCxnSpPr>
          <p:nvPr/>
        </p:nvCxnSpPr>
        <p:spPr>
          <a:xfrm>
            <a:off x="5209250" y="820786"/>
            <a:ext cx="433982" cy="2641778"/>
          </a:xfrm>
          <a:prstGeom prst="bentConnector3">
            <a:avLst>
              <a:gd name="adj1" fmla="val 35266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사각형: 둥근 모서리 6">
            <a:extLst>
              <a:ext uri="{FF2B5EF4-FFF2-40B4-BE49-F238E27FC236}">
                <a16:creationId xmlns:a16="http://schemas.microsoft.com/office/drawing/2014/main" id="{A0E71416-17C7-6444-B95A-80458367350F}"/>
              </a:ext>
            </a:extLst>
          </p:cNvPr>
          <p:cNvSpPr/>
          <p:nvPr/>
        </p:nvSpPr>
        <p:spPr>
          <a:xfrm>
            <a:off x="5755653" y="293070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1" name="사각형: 둥근 모서리 6">
            <a:extLst>
              <a:ext uri="{FF2B5EF4-FFF2-40B4-BE49-F238E27FC236}">
                <a16:creationId xmlns:a16="http://schemas.microsoft.com/office/drawing/2014/main" id="{260B9A96-93CA-694E-B6EF-5BB927A50DC4}"/>
              </a:ext>
            </a:extLst>
          </p:cNvPr>
          <p:cNvSpPr/>
          <p:nvPr/>
        </p:nvSpPr>
        <p:spPr>
          <a:xfrm>
            <a:off x="6432576" y="293070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2" name="사각형: 둥근 모서리 6">
            <a:extLst>
              <a:ext uri="{FF2B5EF4-FFF2-40B4-BE49-F238E27FC236}">
                <a16:creationId xmlns:a16="http://schemas.microsoft.com/office/drawing/2014/main" id="{C95371C5-8129-5745-91E3-2E5F6AB6CE45}"/>
              </a:ext>
            </a:extLst>
          </p:cNvPr>
          <p:cNvSpPr/>
          <p:nvPr/>
        </p:nvSpPr>
        <p:spPr>
          <a:xfrm>
            <a:off x="7108268" y="2933332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3" name="사각형: 둥근 모서리 6">
            <a:extLst>
              <a:ext uri="{FF2B5EF4-FFF2-40B4-BE49-F238E27FC236}">
                <a16:creationId xmlns:a16="http://schemas.microsoft.com/office/drawing/2014/main" id="{0A609595-5B12-914A-8905-4CAF09F0D89F}"/>
              </a:ext>
            </a:extLst>
          </p:cNvPr>
          <p:cNvSpPr/>
          <p:nvPr/>
        </p:nvSpPr>
        <p:spPr>
          <a:xfrm>
            <a:off x="6432576" y="349007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6" name="사각형: 둥근 모서리 6">
            <a:extLst>
              <a:ext uri="{FF2B5EF4-FFF2-40B4-BE49-F238E27FC236}">
                <a16:creationId xmlns:a16="http://schemas.microsoft.com/office/drawing/2014/main" id="{B9E9F054-E1A8-B344-96BD-2BE32E10F50C}"/>
              </a:ext>
            </a:extLst>
          </p:cNvPr>
          <p:cNvSpPr/>
          <p:nvPr/>
        </p:nvSpPr>
        <p:spPr>
          <a:xfrm>
            <a:off x="5755653" y="43029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7" name="사각형: 둥근 모서리 6">
            <a:extLst>
              <a:ext uri="{FF2B5EF4-FFF2-40B4-BE49-F238E27FC236}">
                <a16:creationId xmlns:a16="http://schemas.microsoft.com/office/drawing/2014/main" id="{6E844EC2-D131-6346-9831-B766746C67AC}"/>
              </a:ext>
            </a:extLst>
          </p:cNvPr>
          <p:cNvSpPr/>
          <p:nvPr/>
        </p:nvSpPr>
        <p:spPr>
          <a:xfrm>
            <a:off x="6432576" y="43029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8" name="사각형: 둥근 모서리 6">
            <a:extLst>
              <a:ext uri="{FF2B5EF4-FFF2-40B4-BE49-F238E27FC236}">
                <a16:creationId xmlns:a16="http://schemas.microsoft.com/office/drawing/2014/main" id="{4E120E6B-E3B8-9F4E-9C0A-17C65E4FC826}"/>
              </a:ext>
            </a:extLst>
          </p:cNvPr>
          <p:cNvSpPr/>
          <p:nvPr/>
        </p:nvSpPr>
        <p:spPr>
          <a:xfrm>
            <a:off x="7108268" y="4329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9" name="사각형: 둥근 모서리 6">
            <a:extLst>
              <a:ext uri="{FF2B5EF4-FFF2-40B4-BE49-F238E27FC236}">
                <a16:creationId xmlns:a16="http://schemas.microsoft.com/office/drawing/2014/main" id="{B1AD5BB5-4449-1440-B5F9-89ABEF6F6DC5}"/>
              </a:ext>
            </a:extLst>
          </p:cNvPr>
          <p:cNvSpPr/>
          <p:nvPr/>
        </p:nvSpPr>
        <p:spPr>
          <a:xfrm>
            <a:off x="6432576" y="98966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216" name="사각형: 둥근 모서리 6">
            <a:extLst>
              <a:ext uri="{FF2B5EF4-FFF2-40B4-BE49-F238E27FC236}">
                <a16:creationId xmlns:a16="http://schemas.microsoft.com/office/drawing/2014/main" id="{B26BBEAF-237A-114C-A18F-D2A0544AD6F3}"/>
              </a:ext>
            </a:extLst>
          </p:cNvPr>
          <p:cNvSpPr/>
          <p:nvPr/>
        </p:nvSpPr>
        <p:spPr>
          <a:xfrm>
            <a:off x="1564279" y="312582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sp>
        <p:nvSpPr>
          <p:cNvPr id="217" name="사각형: 둥근 모서리 6">
            <a:extLst>
              <a:ext uri="{FF2B5EF4-FFF2-40B4-BE49-F238E27FC236}">
                <a16:creationId xmlns:a16="http://schemas.microsoft.com/office/drawing/2014/main" id="{797E807A-A9AA-CB4F-851C-23AE37C17338}"/>
              </a:ext>
            </a:extLst>
          </p:cNvPr>
          <p:cNvSpPr/>
          <p:nvPr/>
        </p:nvSpPr>
        <p:spPr>
          <a:xfrm>
            <a:off x="2154720" y="312582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1977B319-D1CA-344C-B813-4F0337BDD84F}"/>
              </a:ext>
            </a:extLst>
          </p:cNvPr>
          <p:cNvCxnSpPr>
            <a:cxnSpLocks/>
            <a:stCxn id="197" idx="3"/>
            <a:endCxn id="198" idx="1"/>
          </p:cNvCxnSpPr>
          <p:nvPr/>
        </p:nvCxnSpPr>
        <p:spPr>
          <a:xfrm>
            <a:off x="6958213" y="620235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489C158E-D4B6-D242-90EA-E152877048D0}"/>
              </a:ext>
            </a:extLst>
          </p:cNvPr>
          <p:cNvCxnSpPr>
            <a:cxnSpLocks/>
            <a:stCxn id="190" idx="3"/>
            <a:endCxn id="191" idx="1"/>
          </p:cNvCxnSpPr>
          <p:nvPr/>
        </p:nvCxnSpPr>
        <p:spPr>
          <a:xfrm>
            <a:off x="6281290" y="3120653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641CC359-B3C0-1D4E-9425-17FC4AB1B3E2}"/>
              </a:ext>
            </a:extLst>
          </p:cNvPr>
          <p:cNvCxnSpPr>
            <a:cxnSpLocks/>
            <a:stCxn id="191" idx="3"/>
            <a:endCxn id="192" idx="1"/>
          </p:cNvCxnSpPr>
          <p:nvPr/>
        </p:nvCxnSpPr>
        <p:spPr>
          <a:xfrm>
            <a:off x="6958213" y="3120653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232">
            <a:extLst>
              <a:ext uri="{FF2B5EF4-FFF2-40B4-BE49-F238E27FC236}">
                <a16:creationId xmlns:a16="http://schemas.microsoft.com/office/drawing/2014/main" id="{C2B39A9C-A6DF-9441-9BB3-E7232B2C64A8}"/>
              </a:ext>
            </a:extLst>
          </p:cNvPr>
          <p:cNvCxnSpPr>
            <a:cxnSpLocks/>
            <a:stCxn id="196" idx="2"/>
            <a:endCxn id="199" idx="1"/>
          </p:cNvCxnSpPr>
          <p:nvPr/>
        </p:nvCxnSpPr>
        <p:spPr>
          <a:xfrm rot="16200000" flipH="1">
            <a:off x="6040811" y="787840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>
            <a:extLst>
              <a:ext uri="{FF2B5EF4-FFF2-40B4-BE49-F238E27FC236}">
                <a16:creationId xmlns:a16="http://schemas.microsoft.com/office/drawing/2014/main" id="{D8E396FA-49C8-EF47-AE72-CB835909F1FF}"/>
              </a:ext>
            </a:extLst>
          </p:cNvPr>
          <p:cNvCxnSpPr>
            <a:cxnSpLocks/>
            <a:stCxn id="199" idx="3"/>
            <a:endCxn id="198" idx="2"/>
          </p:cNvCxnSpPr>
          <p:nvPr/>
        </p:nvCxnSpPr>
        <p:spPr>
          <a:xfrm flipV="1">
            <a:off x="6958213" y="812803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Elbow Connector 238">
            <a:extLst>
              <a:ext uri="{FF2B5EF4-FFF2-40B4-BE49-F238E27FC236}">
                <a16:creationId xmlns:a16="http://schemas.microsoft.com/office/drawing/2014/main" id="{6DECB653-79E7-8440-8540-622F1729A1B2}"/>
              </a:ext>
            </a:extLst>
          </p:cNvPr>
          <p:cNvCxnSpPr>
            <a:cxnSpLocks/>
            <a:stCxn id="190" idx="2"/>
            <a:endCxn id="193" idx="1"/>
          </p:cNvCxnSpPr>
          <p:nvPr/>
        </p:nvCxnSpPr>
        <p:spPr>
          <a:xfrm rot="16200000" flipH="1">
            <a:off x="6040811" y="3288257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Elbow Connector 241">
            <a:extLst>
              <a:ext uri="{FF2B5EF4-FFF2-40B4-BE49-F238E27FC236}">
                <a16:creationId xmlns:a16="http://schemas.microsoft.com/office/drawing/2014/main" id="{6902DA70-A1DE-A747-BFFC-BC79B5BDBFF2}"/>
              </a:ext>
            </a:extLst>
          </p:cNvPr>
          <p:cNvCxnSpPr>
            <a:cxnSpLocks/>
            <a:stCxn id="193" idx="3"/>
            <a:endCxn id="192" idx="2"/>
          </p:cNvCxnSpPr>
          <p:nvPr/>
        </p:nvCxnSpPr>
        <p:spPr>
          <a:xfrm flipV="1">
            <a:off x="6958213" y="3313221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사각형: 둥근 모서리 6">
            <a:extLst>
              <a:ext uri="{FF2B5EF4-FFF2-40B4-BE49-F238E27FC236}">
                <a16:creationId xmlns:a16="http://schemas.microsoft.com/office/drawing/2014/main" id="{9739ECCC-E281-C344-9755-6695CD70471F}"/>
              </a:ext>
            </a:extLst>
          </p:cNvPr>
          <p:cNvSpPr/>
          <p:nvPr/>
        </p:nvSpPr>
        <p:spPr>
          <a:xfrm>
            <a:off x="6959281" y="1809471"/>
            <a:ext cx="786694" cy="33515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sp>
        <p:nvSpPr>
          <p:cNvPr id="286" name="사각형: 둥근 모서리 6">
            <a:extLst>
              <a:ext uri="{FF2B5EF4-FFF2-40B4-BE49-F238E27FC236}">
                <a16:creationId xmlns:a16="http://schemas.microsoft.com/office/drawing/2014/main" id="{A51CCDAC-D08B-FF47-8F59-56B2B01AEC9E}"/>
              </a:ext>
            </a:extLst>
          </p:cNvPr>
          <p:cNvSpPr/>
          <p:nvPr/>
        </p:nvSpPr>
        <p:spPr>
          <a:xfrm>
            <a:off x="7981037" y="1244211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331" name="사각형: 둥근 모서리 6">
            <a:extLst>
              <a:ext uri="{FF2B5EF4-FFF2-40B4-BE49-F238E27FC236}">
                <a16:creationId xmlns:a16="http://schemas.microsoft.com/office/drawing/2014/main" id="{3BA31EBB-F3D9-6F4F-B608-D1E0EE8E5F24}"/>
              </a:ext>
            </a:extLst>
          </p:cNvPr>
          <p:cNvSpPr/>
          <p:nvPr/>
        </p:nvSpPr>
        <p:spPr>
          <a:xfrm>
            <a:off x="1558630" y="3772030"/>
            <a:ext cx="1121727" cy="27956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cxnSp>
        <p:nvCxnSpPr>
          <p:cNvPr id="341" name="Straight Arrow Connector 340">
            <a:extLst>
              <a:ext uri="{FF2B5EF4-FFF2-40B4-BE49-F238E27FC236}">
                <a16:creationId xmlns:a16="http://schemas.microsoft.com/office/drawing/2014/main" id="{E0E0E835-82B8-C741-8585-D4B6F38D9BFC}"/>
              </a:ext>
            </a:extLst>
          </p:cNvPr>
          <p:cNvCxnSpPr>
            <a:cxnSpLocks/>
            <a:endCxn id="150" idx="2"/>
          </p:cNvCxnSpPr>
          <p:nvPr/>
        </p:nvCxnSpPr>
        <p:spPr>
          <a:xfrm flipH="1" flipV="1">
            <a:off x="4043889" y="1031400"/>
            <a:ext cx="1217" cy="25071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D9B61E03-6F0F-7741-84AA-207E8D4FE1D8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4865189" y="1031400"/>
            <a:ext cx="0" cy="25071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TextBox 357">
            <a:extLst>
              <a:ext uri="{FF2B5EF4-FFF2-40B4-BE49-F238E27FC236}">
                <a16:creationId xmlns:a16="http://schemas.microsoft.com/office/drawing/2014/main" id="{952686C8-37DE-874E-B071-60FA372494EF}"/>
              </a:ext>
            </a:extLst>
          </p:cNvPr>
          <p:cNvSpPr txBox="1"/>
          <p:nvPr/>
        </p:nvSpPr>
        <p:spPr>
          <a:xfrm>
            <a:off x="4337020" y="4774361"/>
            <a:ext cx="1177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Control Plane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CF6855AB-FA0C-7A46-8D58-4750F6E28273}"/>
              </a:ext>
            </a:extLst>
          </p:cNvPr>
          <p:cNvSpPr txBox="1"/>
          <p:nvPr/>
        </p:nvSpPr>
        <p:spPr>
          <a:xfrm>
            <a:off x="5508769" y="4779702"/>
            <a:ext cx="1177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Data Plane</a:t>
            </a:r>
          </a:p>
        </p:txBody>
      </p:sp>
      <p:cxnSp>
        <p:nvCxnSpPr>
          <p:cNvPr id="404" name="Straight Arrow Connector 403">
            <a:extLst>
              <a:ext uri="{FF2B5EF4-FFF2-40B4-BE49-F238E27FC236}">
                <a16:creationId xmlns:a16="http://schemas.microsoft.com/office/drawing/2014/main" id="{7599A455-143C-A847-8814-EE77D8F269A6}"/>
              </a:ext>
            </a:extLst>
          </p:cNvPr>
          <p:cNvCxnSpPr>
            <a:cxnSpLocks/>
            <a:endCxn id="105" idx="2"/>
          </p:cNvCxnSpPr>
          <p:nvPr/>
        </p:nvCxnSpPr>
        <p:spPr>
          <a:xfrm flipV="1">
            <a:off x="7358332" y="2608858"/>
            <a:ext cx="0" cy="17321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사각형: 둥근 모서리 6">
            <a:extLst>
              <a:ext uri="{FF2B5EF4-FFF2-40B4-BE49-F238E27FC236}">
                <a16:creationId xmlns:a16="http://schemas.microsoft.com/office/drawing/2014/main" id="{4D234D55-18D7-A14C-B049-57FB1F8EA760}"/>
              </a:ext>
            </a:extLst>
          </p:cNvPr>
          <p:cNvSpPr/>
          <p:nvPr/>
        </p:nvSpPr>
        <p:spPr>
          <a:xfrm>
            <a:off x="5648239" y="1865355"/>
            <a:ext cx="1098821" cy="685906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Data Store</a:t>
            </a:r>
          </a:p>
          <a:p>
            <a:pPr algn="ctr"/>
            <a:r>
              <a:rPr lang="en-US" altLang="ko-KR" sz="1000"/>
              <a:t>(Memory, </a:t>
            </a:r>
          </a:p>
          <a:p>
            <a:pPr algn="ctr"/>
            <a:r>
              <a:rPr lang="en-US" altLang="ko-KR" sz="1000"/>
              <a:t>File System,</a:t>
            </a:r>
          </a:p>
          <a:p>
            <a:pPr algn="ctr"/>
            <a:r>
              <a:rPr lang="en-US" altLang="ko-KR" sz="1000"/>
              <a:t>S3, DuckDB…)</a:t>
            </a:r>
          </a:p>
        </p:txBody>
      </p:sp>
      <p:sp>
        <p:nvSpPr>
          <p:cNvPr id="449" name="사각형: 둥근 모서리 6">
            <a:extLst>
              <a:ext uri="{FF2B5EF4-FFF2-40B4-BE49-F238E27FC236}">
                <a16:creationId xmlns:a16="http://schemas.microsoft.com/office/drawing/2014/main" id="{FD5C63F7-55AD-A04E-AA0C-45D2EF6E92D6}"/>
              </a:ext>
            </a:extLst>
          </p:cNvPr>
          <p:cNvSpPr/>
          <p:nvPr/>
        </p:nvSpPr>
        <p:spPr>
          <a:xfrm>
            <a:off x="7981037" y="2807002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451" name="사각형: 둥근 모서리 6">
            <a:extLst>
              <a:ext uri="{FF2B5EF4-FFF2-40B4-BE49-F238E27FC236}">
                <a16:creationId xmlns:a16="http://schemas.microsoft.com/office/drawing/2014/main" id="{FD6012D6-C801-1749-B9BF-1CC8A68D0D9D}"/>
              </a:ext>
            </a:extLst>
          </p:cNvPr>
          <p:cNvSpPr/>
          <p:nvPr/>
        </p:nvSpPr>
        <p:spPr>
          <a:xfrm>
            <a:off x="7865115" y="1865355"/>
            <a:ext cx="1124506" cy="68590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  <a:r>
              <a:rPr lang="ko-KR" altLang="en-US" sz="1000"/>
              <a:t> </a:t>
            </a:r>
            <a:r>
              <a:rPr lang="en-US" altLang="ko-KR" sz="1000"/>
              <a:t>Data Store, BI Tools</a:t>
            </a:r>
          </a:p>
          <a:p>
            <a:pPr algn="ctr"/>
            <a:r>
              <a:rPr lang="en-US" altLang="ko-KR" sz="1000"/>
              <a:t>(S3, BigQuery…)</a:t>
            </a:r>
          </a:p>
        </p:txBody>
      </p:sp>
      <p:cxnSp>
        <p:nvCxnSpPr>
          <p:cNvPr id="452" name="Straight Arrow Connector 451">
            <a:extLst>
              <a:ext uri="{FF2B5EF4-FFF2-40B4-BE49-F238E27FC236}">
                <a16:creationId xmlns:a16="http://schemas.microsoft.com/office/drawing/2014/main" id="{3230602F-83E3-C045-A28F-8BAF76780FA2}"/>
              </a:ext>
            </a:extLst>
          </p:cNvPr>
          <p:cNvCxnSpPr>
            <a:cxnSpLocks/>
            <a:endCxn id="449" idx="1"/>
          </p:cNvCxnSpPr>
          <p:nvPr/>
        </p:nvCxnSpPr>
        <p:spPr>
          <a:xfrm>
            <a:off x="7751679" y="2999426"/>
            <a:ext cx="229358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Arrow Connector 455">
            <a:extLst>
              <a:ext uri="{FF2B5EF4-FFF2-40B4-BE49-F238E27FC236}">
                <a16:creationId xmlns:a16="http://schemas.microsoft.com/office/drawing/2014/main" id="{7879EFFE-A030-6C43-BFD4-844CBD680CD5}"/>
              </a:ext>
            </a:extLst>
          </p:cNvPr>
          <p:cNvCxnSpPr>
            <a:cxnSpLocks/>
            <a:stCxn id="451" idx="2"/>
            <a:endCxn id="449" idx="0"/>
          </p:cNvCxnSpPr>
          <p:nvPr/>
        </p:nvCxnSpPr>
        <p:spPr>
          <a:xfrm>
            <a:off x="8427368" y="2551260"/>
            <a:ext cx="3" cy="255742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Arrow Connector 471">
            <a:extLst>
              <a:ext uri="{FF2B5EF4-FFF2-40B4-BE49-F238E27FC236}">
                <a16:creationId xmlns:a16="http://schemas.microsoft.com/office/drawing/2014/main" id="{BE378366-E6ED-7F4D-9CBB-F2BFC99C9181}"/>
              </a:ext>
            </a:extLst>
          </p:cNvPr>
          <p:cNvCxnSpPr>
            <a:cxnSpLocks/>
            <a:endCxn id="286" idx="1"/>
          </p:cNvCxnSpPr>
          <p:nvPr/>
        </p:nvCxnSpPr>
        <p:spPr>
          <a:xfrm flipV="1">
            <a:off x="7737088" y="1436635"/>
            <a:ext cx="243949" cy="1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Arrow Connector 474">
            <a:extLst>
              <a:ext uri="{FF2B5EF4-FFF2-40B4-BE49-F238E27FC236}">
                <a16:creationId xmlns:a16="http://schemas.microsoft.com/office/drawing/2014/main" id="{F82BE533-B04D-6341-AC55-A78B7BF71834}"/>
              </a:ext>
            </a:extLst>
          </p:cNvPr>
          <p:cNvCxnSpPr>
            <a:cxnSpLocks/>
            <a:stCxn id="451" idx="0"/>
            <a:endCxn id="286" idx="2"/>
          </p:cNvCxnSpPr>
          <p:nvPr/>
        </p:nvCxnSpPr>
        <p:spPr>
          <a:xfrm flipV="1">
            <a:off x="8427368" y="1629058"/>
            <a:ext cx="3" cy="236297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C5C6E526-3ADD-5F49-9228-E49157F9D74F}"/>
              </a:ext>
            </a:extLst>
          </p:cNvPr>
          <p:cNvCxnSpPr>
            <a:cxnSpLocks/>
            <a:stCxn id="173" idx="2"/>
            <a:endCxn id="32" idx="3"/>
          </p:cNvCxnSpPr>
          <p:nvPr/>
        </p:nvCxnSpPr>
        <p:spPr>
          <a:xfrm rot="5400000">
            <a:off x="6313488" y="4190858"/>
            <a:ext cx="438177" cy="320749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C7229042-D38D-A741-AA2C-9387A40C0582}"/>
              </a:ext>
            </a:extLst>
          </p:cNvPr>
          <p:cNvCxnSpPr>
            <a:cxnSpLocks/>
            <a:stCxn id="146" idx="3"/>
            <a:endCxn id="32" idx="3"/>
          </p:cNvCxnSpPr>
          <p:nvPr/>
        </p:nvCxnSpPr>
        <p:spPr>
          <a:xfrm flipH="1">
            <a:off x="6372201" y="959478"/>
            <a:ext cx="1364887" cy="3610843"/>
          </a:xfrm>
          <a:prstGeom prst="bentConnector3">
            <a:avLst>
              <a:gd name="adj1" fmla="val -97142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사람 - 무료 사회적인개 아이콘">
            <a:extLst>
              <a:ext uri="{FF2B5EF4-FFF2-40B4-BE49-F238E27FC236}">
                <a16:creationId xmlns:a16="http://schemas.microsoft.com/office/drawing/2014/main" id="{B07DE265-35BE-B04B-9EF0-23438CF39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43" y="389124"/>
            <a:ext cx="555515" cy="55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DD730B4-47DE-0A4A-9EE2-4AABA8C25E34}"/>
              </a:ext>
            </a:extLst>
          </p:cNvPr>
          <p:cNvCxnSpPr>
            <a:cxnSpLocks/>
            <a:stCxn id="92" idx="2"/>
            <a:endCxn id="23" idx="0"/>
          </p:cNvCxnSpPr>
          <p:nvPr/>
        </p:nvCxnSpPr>
        <p:spPr>
          <a:xfrm>
            <a:off x="771900" y="1075444"/>
            <a:ext cx="2" cy="20667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60C1359-261F-DF4F-B7C4-4D3A2F407C9E}"/>
              </a:ext>
            </a:extLst>
          </p:cNvPr>
          <p:cNvSpPr txBox="1"/>
          <p:nvPr/>
        </p:nvSpPr>
        <p:spPr>
          <a:xfrm>
            <a:off x="253464" y="813834"/>
            <a:ext cx="10368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User</a:t>
            </a:r>
            <a:endParaRPr lang="en-KR" sz="1100"/>
          </a:p>
        </p:txBody>
      </p:sp>
      <p:sp>
        <p:nvSpPr>
          <p:cNvPr id="105" name="사각형: 둥근 모서리 6">
            <a:extLst>
              <a:ext uri="{FF2B5EF4-FFF2-40B4-BE49-F238E27FC236}">
                <a16:creationId xmlns:a16="http://schemas.microsoft.com/office/drawing/2014/main" id="{1AD0D5F2-C788-6E4C-B4C1-E6C0C8045A52}"/>
              </a:ext>
            </a:extLst>
          </p:cNvPr>
          <p:cNvSpPr/>
          <p:nvPr/>
        </p:nvSpPr>
        <p:spPr>
          <a:xfrm>
            <a:off x="6964985" y="2273703"/>
            <a:ext cx="786694" cy="33515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B143B30-8CD3-724F-A6A5-2F5782E52E55}"/>
              </a:ext>
            </a:extLst>
          </p:cNvPr>
          <p:cNvCxnSpPr>
            <a:cxnSpLocks/>
            <a:endCxn id="274" idx="0"/>
          </p:cNvCxnSpPr>
          <p:nvPr/>
        </p:nvCxnSpPr>
        <p:spPr>
          <a:xfrm>
            <a:off x="7352628" y="1629058"/>
            <a:ext cx="0" cy="180413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>
            <a:extLst>
              <a:ext uri="{FF2B5EF4-FFF2-40B4-BE49-F238E27FC236}">
                <a16:creationId xmlns:a16="http://schemas.microsoft.com/office/drawing/2014/main" id="{5F30903A-407F-A24E-BA6B-8FABF40350D0}"/>
              </a:ext>
            </a:extLst>
          </p:cNvPr>
          <p:cNvCxnSpPr>
            <a:cxnSpLocks/>
            <a:stCxn id="274" idx="1"/>
            <a:endCxn id="416" idx="3"/>
          </p:cNvCxnSpPr>
          <p:nvPr/>
        </p:nvCxnSpPr>
        <p:spPr>
          <a:xfrm rot="10800000" flipV="1">
            <a:off x="6747061" y="1977048"/>
            <a:ext cx="212221" cy="23125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A83AE523-B7F7-DB4F-B3EA-84BC2B578B09}"/>
              </a:ext>
            </a:extLst>
          </p:cNvPr>
          <p:cNvCxnSpPr>
            <a:cxnSpLocks/>
            <a:stCxn id="416" idx="3"/>
            <a:endCxn id="105" idx="1"/>
          </p:cNvCxnSpPr>
          <p:nvPr/>
        </p:nvCxnSpPr>
        <p:spPr>
          <a:xfrm>
            <a:off x="6747060" y="2208308"/>
            <a:ext cx="217925" cy="232973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764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14" y="-755062"/>
            <a:ext cx="8229600" cy="857250"/>
          </a:xfrm>
        </p:spPr>
        <p:txBody>
          <a:bodyPr/>
          <a:lstStyle/>
          <a:p>
            <a:r>
              <a:rPr lang="en-US" altLang="ko-KR"/>
              <a:t>CQRS</a:t>
            </a:r>
            <a:endParaRPr lang="ko-KR" altLang="en-US"/>
          </a:p>
        </p:txBody>
      </p:sp>
      <p:sp>
        <p:nvSpPr>
          <p:cNvPr id="23" name="사각형: 둥근 모서리 6">
            <a:extLst>
              <a:ext uri="{FF2B5EF4-FFF2-40B4-BE49-F238E27FC236}">
                <a16:creationId xmlns:a16="http://schemas.microsoft.com/office/drawing/2014/main" id="{0B0B7CCF-36D0-7C45-85AC-638E5126AFDD}"/>
              </a:ext>
            </a:extLst>
          </p:cNvPr>
          <p:cNvSpPr/>
          <p:nvPr/>
        </p:nvSpPr>
        <p:spPr>
          <a:xfrm>
            <a:off x="253467" y="1282117"/>
            <a:ext cx="1036869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Dagit</a:t>
            </a:r>
          </a:p>
          <a:p>
            <a:pPr algn="ctr"/>
            <a:r>
              <a:rPr lang="en-US" altLang="ko-KR" sz="1100"/>
              <a:t>Web Server</a:t>
            </a:r>
            <a:endParaRPr lang="ko-KR" altLang="en-US" sz="1100"/>
          </a:p>
        </p:txBody>
      </p:sp>
      <p:sp>
        <p:nvSpPr>
          <p:cNvPr id="25" name="사각형: 둥근 모서리 6">
            <a:extLst>
              <a:ext uri="{FF2B5EF4-FFF2-40B4-BE49-F238E27FC236}">
                <a16:creationId xmlns:a16="http://schemas.microsoft.com/office/drawing/2014/main" id="{68B8F501-AFF7-9549-A1A4-41960415BC7E}"/>
              </a:ext>
            </a:extLst>
          </p:cNvPr>
          <p:cNvSpPr/>
          <p:nvPr/>
        </p:nvSpPr>
        <p:spPr>
          <a:xfrm>
            <a:off x="253467" y="2416187"/>
            <a:ext cx="1036869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Daemon</a:t>
            </a:r>
            <a:endParaRPr lang="ko-KR" altLang="en-US" sz="1100"/>
          </a:p>
        </p:txBody>
      </p:sp>
      <p:sp>
        <p:nvSpPr>
          <p:cNvPr id="26" name="사각형: 둥근 모서리 6">
            <a:extLst>
              <a:ext uri="{FF2B5EF4-FFF2-40B4-BE49-F238E27FC236}">
                <a16:creationId xmlns:a16="http://schemas.microsoft.com/office/drawing/2014/main" id="{493D8049-3302-1147-8789-193B4BFC7467}"/>
              </a:ext>
            </a:extLst>
          </p:cNvPr>
          <p:cNvSpPr/>
          <p:nvPr/>
        </p:nvSpPr>
        <p:spPr>
          <a:xfrm>
            <a:off x="1441875" y="1282114"/>
            <a:ext cx="3836846" cy="2851385"/>
          </a:xfrm>
          <a:prstGeom prst="roundRect">
            <a:avLst>
              <a:gd name="adj" fmla="val 2830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100"/>
              <a:t>Code Location (Definition)</a:t>
            </a:r>
            <a:endParaRPr lang="ko-KR" altLang="en-US" sz="1100"/>
          </a:p>
        </p:txBody>
      </p:sp>
      <p:cxnSp>
        <p:nvCxnSpPr>
          <p:cNvPr id="27" name="직선 연결선 5">
            <a:extLst>
              <a:ext uri="{FF2B5EF4-FFF2-40B4-BE49-F238E27FC236}">
                <a16:creationId xmlns:a16="http://schemas.microsoft.com/office/drawing/2014/main" id="{38AB45B0-2D80-5B45-97A9-C55BEB446095}"/>
              </a:ext>
            </a:extLst>
          </p:cNvPr>
          <p:cNvCxnSpPr>
            <a:cxnSpLocks/>
          </p:cNvCxnSpPr>
          <p:nvPr/>
        </p:nvCxnSpPr>
        <p:spPr>
          <a:xfrm>
            <a:off x="5512233" y="102188"/>
            <a:ext cx="0" cy="498984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6">
            <a:extLst>
              <a:ext uri="{FF2B5EF4-FFF2-40B4-BE49-F238E27FC236}">
                <a16:creationId xmlns:a16="http://schemas.microsoft.com/office/drawing/2014/main" id="{57A548C8-27F3-8140-BE95-6D417A48467A}"/>
              </a:ext>
            </a:extLst>
          </p:cNvPr>
          <p:cNvSpPr/>
          <p:nvPr/>
        </p:nvSpPr>
        <p:spPr>
          <a:xfrm>
            <a:off x="4521127" y="610172"/>
            <a:ext cx="688123" cy="42122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Run</a:t>
            </a:r>
            <a:endParaRPr lang="ko-KR" altLang="en-US" sz="1100"/>
          </a:p>
        </p:txBody>
      </p:sp>
      <p:sp>
        <p:nvSpPr>
          <p:cNvPr id="32" name="사각형: 둥근 모서리 6">
            <a:extLst>
              <a:ext uri="{FF2B5EF4-FFF2-40B4-BE49-F238E27FC236}">
                <a16:creationId xmlns:a16="http://schemas.microsoft.com/office/drawing/2014/main" id="{6556886E-C02B-7F46-BAEF-CEF1AA6C2419}"/>
              </a:ext>
            </a:extLst>
          </p:cNvPr>
          <p:cNvSpPr/>
          <p:nvPr/>
        </p:nvSpPr>
        <p:spPr>
          <a:xfrm>
            <a:off x="4731118" y="4399222"/>
            <a:ext cx="1555303" cy="34219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Database</a:t>
            </a:r>
            <a:endParaRPr lang="ko-KR" altLang="en-US" sz="1100"/>
          </a:p>
        </p:txBody>
      </p:sp>
      <p:sp>
        <p:nvSpPr>
          <p:cNvPr id="33" name="사각형: 둥근 모서리 6">
            <a:extLst>
              <a:ext uri="{FF2B5EF4-FFF2-40B4-BE49-F238E27FC236}">
                <a16:creationId xmlns:a16="http://schemas.microsoft.com/office/drawing/2014/main" id="{BEB1026F-BAFC-3E4A-A6CA-90722433706D}"/>
              </a:ext>
            </a:extLst>
          </p:cNvPr>
          <p:cNvSpPr/>
          <p:nvPr/>
        </p:nvSpPr>
        <p:spPr>
          <a:xfrm>
            <a:off x="1564279" y="267366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09263A-FD08-F545-A369-0C6413368431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771901" y="1865355"/>
            <a:ext cx="0" cy="55083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A49F983-D76C-2A45-A90D-D84D4EA11075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1290336" y="2707807"/>
            <a:ext cx="151539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사각형: 둥근 모서리 6">
            <a:extLst>
              <a:ext uri="{FF2B5EF4-FFF2-40B4-BE49-F238E27FC236}">
                <a16:creationId xmlns:a16="http://schemas.microsoft.com/office/drawing/2014/main" id="{C7B96DAF-F2BD-3D43-BAC1-E5B28F62FF6B}"/>
              </a:ext>
            </a:extLst>
          </p:cNvPr>
          <p:cNvSpPr/>
          <p:nvPr/>
        </p:nvSpPr>
        <p:spPr>
          <a:xfrm>
            <a:off x="2154720" y="267366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F63CC19F-0958-B340-AFF2-467E76CC2989}"/>
              </a:ext>
            </a:extLst>
          </p:cNvPr>
          <p:cNvCxnSpPr>
            <a:cxnSpLocks/>
            <a:stCxn id="83" idx="2"/>
            <a:endCxn id="77" idx="2"/>
          </p:cNvCxnSpPr>
          <p:nvPr/>
        </p:nvCxnSpPr>
        <p:spPr>
          <a:xfrm rot="5400000" flipH="1">
            <a:off x="2873241" y="2811354"/>
            <a:ext cx="10904" cy="1514407"/>
          </a:xfrm>
          <a:prstGeom prst="bentConnector3">
            <a:avLst>
              <a:gd name="adj1" fmla="val -1013973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6">
            <a:extLst>
              <a:ext uri="{FF2B5EF4-FFF2-40B4-BE49-F238E27FC236}">
                <a16:creationId xmlns:a16="http://schemas.microsoft.com/office/drawing/2014/main" id="{7EF7AA4B-304D-C343-97DE-C9619A276DEA}"/>
              </a:ext>
            </a:extLst>
          </p:cNvPr>
          <p:cNvSpPr/>
          <p:nvPr/>
        </p:nvSpPr>
        <p:spPr>
          <a:xfrm>
            <a:off x="2597829" y="1340383"/>
            <a:ext cx="1237304" cy="961109"/>
          </a:xfrm>
          <a:prstGeom prst="roundRect">
            <a:avLst>
              <a:gd name="adj" fmla="val 9152"/>
            </a:avLst>
          </a:prstGeom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3" name="사각형: 둥근 모서리 6">
            <a:extLst>
              <a:ext uri="{FF2B5EF4-FFF2-40B4-BE49-F238E27FC236}">
                <a16:creationId xmlns:a16="http://schemas.microsoft.com/office/drawing/2014/main" id="{51B6F20E-574F-8B41-98FB-A6BF15EFB67A}"/>
              </a:ext>
            </a:extLst>
          </p:cNvPr>
          <p:cNvSpPr/>
          <p:nvPr/>
        </p:nvSpPr>
        <p:spPr>
          <a:xfrm>
            <a:off x="2655431" y="139758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44" name="사각형: 둥근 모서리 6">
            <a:extLst>
              <a:ext uri="{FF2B5EF4-FFF2-40B4-BE49-F238E27FC236}">
                <a16:creationId xmlns:a16="http://schemas.microsoft.com/office/drawing/2014/main" id="{7B834A6A-E543-4445-BBFF-F595FA001FBF}"/>
              </a:ext>
            </a:extLst>
          </p:cNvPr>
          <p:cNvSpPr/>
          <p:nvPr/>
        </p:nvSpPr>
        <p:spPr>
          <a:xfrm>
            <a:off x="3245872" y="139758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45" name="사각형: 둥근 모서리 6">
            <a:extLst>
              <a:ext uri="{FF2B5EF4-FFF2-40B4-BE49-F238E27FC236}">
                <a16:creationId xmlns:a16="http://schemas.microsoft.com/office/drawing/2014/main" id="{8570F360-4349-3145-A99F-4C6508E7F217}"/>
              </a:ext>
            </a:extLst>
          </p:cNvPr>
          <p:cNvSpPr/>
          <p:nvPr/>
        </p:nvSpPr>
        <p:spPr>
          <a:xfrm>
            <a:off x="4027126" y="139758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53" name="사각형: 둥근 모서리 6">
            <a:extLst>
              <a:ext uri="{FF2B5EF4-FFF2-40B4-BE49-F238E27FC236}">
                <a16:creationId xmlns:a16="http://schemas.microsoft.com/office/drawing/2014/main" id="{78C473EE-4D07-6A4C-A378-97357BDEDD50}"/>
              </a:ext>
            </a:extLst>
          </p:cNvPr>
          <p:cNvSpPr/>
          <p:nvPr/>
        </p:nvSpPr>
        <p:spPr>
          <a:xfrm>
            <a:off x="4617567" y="139758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2" name="사각형: 둥근 모서리 6">
            <a:extLst>
              <a:ext uri="{FF2B5EF4-FFF2-40B4-BE49-F238E27FC236}">
                <a16:creationId xmlns:a16="http://schemas.microsoft.com/office/drawing/2014/main" id="{5D3DF8CD-8C48-7B41-8EEE-8A5412D4C01D}"/>
              </a:ext>
            </a:extLst>
          </p:cNvPr>
          <p:cNvSpPr/>
          <p:nvPr/>
        </p:nvSpPr>
        <p:spPr>
          <a:xfrm>
            <a:off x="1591985" y="1397587"/>
            <a:ext cx="781253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63" name="사각형: 둥근 모서리 6">
            <a:extLst>
              <a:ext uri="{FF2B5EF4-FFF2-40B4-BE49-F238E27FC236}">
                <a16:creationId xmlns:a16="http://schemas.microsoft.com/office/drawing/2014/main" id="{582A5595-839F-9143-B162-3864214EC696}"/>
              </a:ext>
            </a:extLst>
          </p:cNvPr>
          <p:cNvSpPr/>
          <p:nvPr/>
        </p:nvSpPr>
        <p:spPr>
          <a:xfrm>
            <a:off x="2655431" y="18484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65" name="사각형: 둥근 모서리 6">
            <a:extLst>
              <a:ext uri="{FF2B5EF4-FFF2-40B4-BE49-F238E27FC236}">
                <a16:creationId xmlns:a16="http://schemas.microsoft.com/office/drawing/2014/main" id="{A6CD7BA3-C579-D946-A595-752F44C063CF}"/>
              </a:ext>
            </a:extLst>
          </p:cNvPr>
          <p:cNvSpPr/>
          <p:nvPr/>
        </p:nvSpPr>
        <p:spPr>
          <a:xfrm>
            <a:off x="3245872" y="18484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66" name="사각형: 둥근 모서리 6">
            <a:extLst>
              <a:ext uri="{FF2B5EF4-FFF2-40B4-BE49-F238E27FC236}">
                <a16:creationId xmlns:a16="http://schemas.microsoft.com/office/drawing/2014/main" id="{40B0C085-AF93-5E4D-9A61-1826C8680C42}"/>
              </a:ext>
            </a:extLst>
          </p:cNvPr>
          <p:cNvSpPr/>
          <p:nvPr/>
        </p:nvSpPr>
        <p:spPr>
          <a:xfrm>
            <a:off x="4027126" y="18484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8" name="사각형: 둥근 모서리 6">
            <a:extLst>
              <a:ext uri="{FF2B5EF4-FFF2-40B4-BE49-F238E27FC236}">
                <a16:creationId xmlns:a16="http://schemas.microsoft.com/office/drawing/2014/main" id="{F961B1E3-C85A-4E44-88C0-C036D8AE60EA}"/>
              </a:ext>
            </a:extLst>
          </p:cNvPr>
          <p:cNvSpPr/>
          <p:nvPr/>
        </p:nvSpPr>
        <p:spPr>
          <a:xfrm>
            <a:off x="4617567" y="18484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9" name="사각형: 둥근 모서리 6">
            <a:extLst>
              <a:ext uri="{FF2B5EF4-FFF2-40B4-BE49-F238E27FC236}">
                <a16:creationId xmlns:a16="http://schemas.microsoft.com/office/drawing/2014/main" id="{5BED1B01-BF44-204D-A0AE-038DD0FA010C}"/>
              </a:ext>
            </a:extLst>
          </p:cNvPr>
          <p:cNvSpPr/>
          <p:nvPr/>
        </p:nvSpPr>
        <p:spPr>
          <a:xfrm>
            <a:off x="1591985" y="1848414"/>
            <a:ext cx="781253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71" name="사각형: 둥근 모서리 6">
            <a:extLst>
              <a:ext uri="{FF2B5EF4-FFF2-40B4-BE49-F238E27FC236}">
                <a16:creationId xmlns:a16="http://schemas.microsoft.com/office/drawing/2014/main" id="{D0715AF7-0C31-6345-B53F-EFBBC0274FF7}"/>
              </a:ext>
            </a:extLst>
          </p:cNvPr>
          <p:cNvSpPr/>
          <p:nvPr/>
        </p:nvSpPr>
        <p:spPr>
          <a:xfrm>
            <a:off x="3971946" y="1340382"/>
            <a:ext cx="1237304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2" name="사각형: 둥근 모서리 6">
            <a:extLst>
              <a:ext uri="{FF2B5EF4-FFF2-40B4-BE49-F238E27FC236}">
                <a16:creationId xmlns:a16="http://schemas.microsoft.com/office/drawing/2014/main" id="{64DEADB4-5408-D54A-B565-D4A3C31A2D6B}"/>
              </a:ext>
            </a:extLst>
          </p:cNvPr>
          <p:cNvSpPr/>
          <p:nvPr/>
        </p:nvSpPr>
        <p:spPr>
          <a:xfrm>
            <a:off x="1500574" y="1340382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7" name="사각형: 둥근 모서리 6">
            <a:extLst>
              <a:ext uri="{FF2B5EF4-FFF2-40B4-BE49-F238E27FC236}">
                <a16:creationId xmlns:a16="http://schemas.microsoft.com/office/drawing/2014/main" id="{076EE635-3170-E345-B1C8-81CDE1BD77FF}"/>
              </a:ext>
            </a:extLst>
          </p:cNvPr>
          <p:cNvSpPr/>
          <p:nvPr/>
        </p:nvSpPr>
        <p:spPr>
          <a:xfrm>
            <a:off x="1502837" y="2612899"/>
            <a:ext cx="1237304" cy="950206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8" name="사각형: 둥근 모서리 6">
            <a:extLst>
              <a:ext uri="{FF2B5EF4-FFF2-40B4-BE49-F238E27FC236}">
                <a16:creationId xmlns:a16="http://schemas.microsoft.com/office/drawing/2014/main" id="{090B83BB-B4DA-B14D-B8C5-2617635039D4}"/>
              </a:ext>
            </a:extLst>
          </p:cNvPr>
          <p:cNvSpPr/>
          <p:nvPr/>
        </p:nvSpPr>
        <p:spPr>
          <a:xfrm>
            <a:off x="4355953" y="2676693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Sensor</a:t>
            </a:r>
            <a:endParaRPr lang="ko-KR" altLang="en-US" sz="1000"/>
          </a:p>
        </p:txBody>
      </p:sp>
      <p:sp>
        <p:nvSpPr>
          <p:cNvPr id="79" name="사각형: 둥근 모서리 6">
            <a:extLst>
              <a:ext uri="{FF2B5EF4-FFF2-40B4-BE49-F238E27FC236}">
                <a16:creationId xmlns:a16="http://schemas.microsoft.com/office/drawing/2014/main" id="{F2EEB554-E8AE-C445-85BA-955AF75D1154}"/>
              </a:ext>
            </a:extLst>
          </p:cNvPr>
          <p:cNvSpPr/>
          <p:nvPr/>
        </p:nvSpPr>
        <p:spPr>
          <a:xfrm>
            <a:off x="4355953" y="3130326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Sensor</a:t>
            </a:r>
            <a:endParaRPr lang="ko-KR" altLang="en-US" sz="1000"/>
          </a:p>
        </p:txBody>
      </p:sp>
      <p:sp>
        <p:nvSpPr>
          <p:cNvPr id="80" name="사각형: 둥근 모서리 6">
            <a:extLst>
              <a:ext uri="{FF2B5EF4-FFF2-40B4-BE49-F238E27FC236}">
                <a16:creationId xmlns:a16="http://schemas.microsoft.com/office/drawing/2014/main" id="{D8C595C5-080D-C240-A7C9-584DDF65EB13}"/>
              </a:ext>
            </a:extLst>
          </p:cNvPr>
          <p:cNvSpPr/>
          <p:nvPr/>
        </p:nvSpPr>
        <p:spPr>
          <a:xfrm>
            <a:off x="4254910" y="2612900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1" name="사각형: 둥근 모서리 6">
            <a:extLst>
              <a:ext uri="{FF2B5EF4-FFF2-40B4-BE49-F238E27FC236}">
                <a16:creationId xmlns:a16="http://schemas.microsoft.com/office/drawing/2014/main" id="{EC2E1AB8-0F4C-5540-93F3-808BE8B8FC76}"/>
              </a:ext>
            </a:extLst>
          </p:cNvPr>
          <p:cNvSpPr/>
          <p:nvPr/>
        </p:nvSpPr>
        <p:spPr>
          <a:xfrm>
            <a:off x="3259769" y="2676693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Schedule</a:t>
            </a:r>
            <a:endParaRPr lang="ko-KR" altLang="en-US" sz="1000"/>
          </a:p>
        </p:txBody>
      </p:sp>
      <p:sp>
        <p:nvSpPr>
          <p:cNvPr id="82" name="사각형: 둥근 모서리 6">
            <a:extLst>
              <a:ext uri="{FF2B5EF4-FFF2-40B4-BE49-F238E27FC236}">
                <a16:creationId xmlns:a16="http://schemas.microsoft.com/office/drawing/2014/main" id="{A1B9BFD0-CDC5-1740-AF6A-E52BA45FFEAF}"/>
              </a:ext>
            </a:extLst>
          </p:cNvPr>
          <p:cNvSpPr/>
          <p:nvPr/>
        </p:nvSpPr>
        <p:spPr>
          <a:xfrm>
            <a:off x="3259769" y="3130326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Schedule</a:t>
            </a:r>
            <a:endParaRPr lang="ko-KR" altLang="en-US" sz="1000"/>
          </a:p>
        </p:txBody>
      </p:sp>
      <p:sp>
        <p:nvSpPr>
          <p:cNvPr id="83" name="사각형: 둥근 모서리 6">
            <a:extLst>
              <a:ext uri="{FF2B5EF4-FFF2-40B4-BE49-F238E27FC236}">
                <a16:creationId xmlns:a16="http://schemas.microsoft.com/office/drawing/2014/main" id="{D297EF96-76EF-EB4A-BF14-3D157EF37F5A}"/>
              </a:ext>
            </a:extLst>
          </p:cNvPr>
          <p:cNvSpPr/>
          <p:nvPr/>
        </p:nvSpPr>
        <p:spPr>
          <a:xfrm>
            <a:off x="3158726" y="2612900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EAAA8515-9CAB-A94D-BE66-7B04A5C93B1A}"/>
              </a:ext>
            </a:extLst>
          </p:cNvPr>
          <p:cNvCxnSpPr>
            <a:cxnSpLocks/>
            <a:stCxn id="80" idx="2"/>
            <a:endCxn id="77" idx="2"/>
          </p:cNvCxnSpPr>
          <p:nvPr/>
        </p:nvCxnSpPr>
        <p:spPr>
          <a:xfrm rot="5400000" flipH="1">
            <a:off x="3421333" y="2263262"/>
            <a:ext cx="10904" cy="2610591"/>
          </a:xfrm>
          <a:prstGeom prst="bentConnector3">
            <a:avLst>
              <a:gd name="adj1" fmla="val -101399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236D81F3-4348-B145-A968-9E6D333BCB3A}"/>
              </a:ext>
            </a:extLst>
          </p:cNvPr>
          <p:cNvCxnSpPr>
            <a:cxnSpLocks/>
            <a:stCxn id="77" idx="0"/>
            <a:endCxn id="71" idx="2"/>
          </p:cNvCxnSpPr>
          <p:nvPr/>
        </p:nvCxnSpPr>
        <p:spPr>
          <a:xfrm rot="5400000" flipH="1" flipV="1">
            <a:off x="3200339" y="1222641"/>
            <a:ext cx="311408" cy="246910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BB952855-A989-D24D-8EC1-49B2A630283A}"/>
              </a:ext>
            </a:extLst>
          </p:cNvPr>
          <p:cNvCxnSpPr>
            <a:cxnSpLocks/>
            <a:stCxn id="77" idx="0"/>
            <a:endCxn id="70" idx="2"/>
          </p:cNvCxnSpPr>
          <p:nvPr/>
        </p:nvCxnSpPr>
        <p:spPr>
          <a:xfrm rot="5400000" flipH="1" flipV="1">
            <a:off x="2513282" y="1909700"/>
            <a:ext cx="311407" cy="109499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55313FB-49C9-444A-A0A9-5185344C0585}"/>
              </a:ext>
            </a:extLst>
          </p:cNvPr>
          <p:cNvCxnSpPr>
            <a:cxnSpLocks/>
            <a:stCxn id="196" idx="3"/>
            <a:endCxn id="197" idx="1"/>
          </p:cNvCxnSpPr>
          <p:nvPr/>
        </p:nvCxnSpPr>
        <p:spPr>
          <a:xfrm>
            <a:off x="6281290" y="620235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C1FA0F67-C59F-CF4E-86B0-0E3667AF725A}"/>
              </a:ext>
            </a:extLst>
          </p:cNvPr>
          <p:cNvCxnSpPr>
            <a:cxnSpLocks/>
            <a:stCxn id="23" idx="1"/>
            <a:endCxn id="32" idx="1"/>
          </p:cNvCxnSpPr>
          <p:nvPr/>
        </p:nvCxnSpPr>
        <p:spPr>
          <a:xfrm rot="10800000" flipH="1" flipV="1">
            <a:off x="253466" y="1573737"/>
            <a:ext cx="4477651" cy="2996584"/>
          </a:xfrm>
          <a:prstGeom prst="bentConnector3">
            <a:avLst>
              <a:gd name="adj1" fmla="val -3076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4685590C-A00F-1D49-9B04-F6C3F9ECFF67}"/>
              </a:ext>
            </a:extLst>
          </p:cNvPr>
          <p:cNvCxnSpPr>
            <a:cxnSpLocks/>
            <a:stCxn id="25" idx="1"/>
            <a:endCxn id="32" idx="1"/>
          </p:cNvCxnSpPr>
          <p:nvPr/>
        </p:nvCxnSpPr>
        <p:spPr>
          <a:xfrm rot="10800000" flipH="1" flipV="1">
            <a:off x="253466" y="2707807"/>
            <a:ext cx="4477651" cy="1862514"/>
          </a:xfrm>
          <a:prstGeom prst="bentConnector3">
            <a:avLst>
              <a:gd name="adj1" fmla="val -3076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사각형: 둥근 모서리 6">
            <a:extLst>
              <a:ext uri="{FF2B5EF4-FFF2-40B4-BE49-F238E27FC236}">
                <a16:creationId xmlns:a16="http://schemas.microsoft.com/office/drawing/2014/main" id="{48A26676-7116-2342-B6B3-C5358FA690EB}"/>
              </a:ext>
            </a:extLst>
          </p:cNvPr>
          <p:cNvSpPr/>
          <p:nvPr/>
        </p:nvSpPr>
        <p:spPr>
          <a:xfrm>
            <a:off x="5637653" y="289898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</a:t>
            </a:r>
            <a:r>
              <a:rPr lang="ko-KR" altLang="en-US" sz="1100"/>
              <a:t> </a:t>
            </a:r>
            <a:r>
              <a:rPr lang="en-US" altLang="ko-KR" sz="1100"/>
              <a:t>(Job)</a:t>
            </a:r>
            <a:endParaRPr lang="ko-KR" altLang="en-US" sz="1100"/>
          </a:p>
        </p:txBody>
      </p:sp>
      <p:sp>
        <p:nvSpPr>
          <p:cNvPr id="147" name="사각형: 둥근 모서리 6">
            <a:extLst>
              <a:ext uri="{FF2B5EF4-FFF2-40B4-BE49-F238E27FC236}">
                <a16:creationId xmlns:a16="http://schemas.microsoft.com/office/drawing/2014/main" id="{9034467D-B5B9-A848-BD3F-11E644B28DBD}"/>
              </a:ext>
            </a:extLst>
          </p:cNvPr>
          <p:cNvSpPr/>
          <p:nvPr/>
        </p:nvSpPr>
        <p:spPr>
          <a:xfrm>
            <a:off x="3635896" y="535344"/>
            <a:ext cx="1642823" cy="571336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0" name="사각형: 둥근 모서리 6">
            <a:extLst>
              <a:ext uri="{FF2B5EF4-FFF2-40B4-BE49-F238E27FC236}">
                <a16:creationId xmlns:a16="http://schemas.microsoft.com/office/drawing/2014/main" id="{434E7174-5D29-E548-8C6D-8391AD64DA9E}"/>
              </a:ext>
            </a:extLst>
          </p:cNvPr>
          <p:cNvSpPr/>
          <p:nvPr/>
        </p:nvSpPr>
        <p:spPr>
          <a:xfrm>
            <a:off x="3699827" y="610172"/>
            <a:ext cx="688123" cy="42122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Run</a:t>
            </a:r>
            <a:endParaRPr lang="ko-KR" altLang="en-US" sz="1100"/>
          </a:p>
        </p:txBody>
      </p:sp>
      <p:cxnSp>
        <p:nvCxnSpPr>
          <p:cNvPr id="160" name="Elbow Connector 159">
            <a:extLst>
              <a:ext uri="{FF2B5EF4-FFF2-40B4-BE49-F238E27FC236}">
                <a16:creationId xmlns:a16="http://schemas.microsoft.com/office/drawing/2014/main" id="{99C07340-4766-0C4C-8DD7-04D97AF0FFCB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16200000" flipH="1">
            <a:off x="4666118" y="-12057"/>
            <a:ext cx="349306" cy="1593764"/>
          </a:xfrm>
          <a:prstGeom prst="bentConnector4">
            <a:avLst>
              <a:gd name="adj1" fmla="val -65444"/>
              <a:gd name="adj2" fmla="val 86873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사각형: 둥근 모서리 6">
            <a:extLst>
              <a:ext uri="{FF2B5EF4-FFF2-40B4-BE49-F238E27FC236}">
                <a16:creationId xmlns:a16="http://schemas.microsoft.com/office/drawing/2014/main" id="{FF6198BC-C355-2F44-A2FE-5E004A0864A0}"/>
              </a:ext>
            </a:extLst>
          </p:cNvPr>
          <p:cNvSpPr/>
          <p:nvPr/>
        </p:nvSpPr>
        <p:spPr>
          <a:xfrm>
            <a:off x="5643232" y="2792984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 (Job)</a:t>
            </a:r>
            <a:endParaRPr lang="ko-KR" altLang="en-US" sz="1100"/>
          </a:p>
        </p:txBody>
      </p:sp>
      <p:cxnSp>
        <p:nvCxnSpPr>
          <p:cNvPr id="174" name="Elbow Connector 173">
            <a:extLst>
              <a:ext uri="{FF2B5EF4-FFF2-40B4-BE49-F238E27FC236}">
                <a16:creationId xmlns:a16="http://schemas.microsoft.com/office/drawing/2014/main" id="{3DCD7206-B348-194A-A042-FFB8478CE9F4}"/>
              </a:ext>
            </a:extLst>
          </p:cNvPr>
          <p:cNvCxnSpPr>
            <a:cxnSpLocks/>
            <a:stCxn id="30" idx="3"/>
            <a:endCxn id="173" idx="1"/>
          </p:cNvCxnSpPr>
          <p:nvPr/>
        </p:nvCxnSpPr>
        <p:spPr>
          <a:xfrm>
            <a:off x="5209250" y="820786"/>
            <a:ext cx="433982" cy="2641778"/>
          </a:xfrm>
          <a:prstGeom prst="bentConnector3">
            <a:avLst>
              <a:gd name="adj1" fmla="val 35266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사각형: 둥근 모서리 6">
            <a:extLst>
              <a:ext uri="{FF2B5EF4-FFF2-40B4-BE49-F238E27FC236}">
                <a16:creationId xmlns:a16="http://schemas.microsoft.com/office/drawing/2014/main" id="{A0E71416-17C7-6444-B95A-80458367350F}"/>
              </a:ext>
            </a:extLst>
          </p:cNvPr>
          <p:cNvSpPr/>
          <p:nvPr/>
        </p:nvSpPr>
        <p:spPr>
          <a:xfrm>
            <a:off x="5755653" y="293070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1" name="사각형: 둥근 모서리 6">
            <a:extLst>
              <a:ext uri="{FF2B5EF4-FFF2-40B4-BE49-F238E27FC236}">
                <a16:creationId xmlns:a16="http://schemas.microsoft.com/office/drawing/2014/main" id="{260B9A96-93CA-694E-B6EF-5BB927A50DC4}"/>
              </a:ext>
            </a:extLst>
          </p:cNvPr>
          <p:cNvSpPr/>
          <p:nvPr/>
        </p:nvSpPr>
        <p:spPr>
          <a:xfrm>
            <a:off x="6432576" y="293070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2" name="사각형: 둥근 모서리 6">
            <a:extLst>
              <a:ext uri="{FF2B5EF4-FFF2-40B4-BE49-F238E27FC236}">
                <a16:creationId xmlns:a16="http://schemas.microsoft.com/office/drawing/2014/main" id="{C95371C5-8129-5745-91E3-2E5F6AB6CE45}"/>
              </a:ext>
            </a:extLst>
          </p:cNvPr>
          <p:cNvSpPr/>
          <p:nvPr/>
        </p:nvSpPr>
        <p:spPr>
          <a:xfrm>
            <a:off x="7108268" y="2933332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3" name="사각형: 둥근 모서리 6">
            <a:extLst>
              <a:ext uri="{FF2B5EF4-FFF2-40B4-BE49-F238E27FC236}">
                <a16:creationId xmlns:a16="http://schemas.microsoft.com/office/drawing/2014/main" id="{0A609595-5B12-914A-8905-4CAF09F0D89F}"/>
              </a:ext>
            </a:extLst>
          </p:cNvPr>
          <p:cNvSpPr/>
          <p:nvPr/>
        </p:nvSpPr>
        <p:spPr>
          <a:xfrm>
            <a:off x="6432576" y="349007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6" name="사각형: 둥근 모서리 6">
            <a:extLst>
              <a:ext uri="{FF2B5EF4-FFF2-40B4-BE49-F238E27FC236}">
                <a16:creationId xmlns:a16="http://schemas.microsoft.com/office/drawing/2014/main" id="{B9E9F054-E1A8-B344-96BD-2BE32E10F50C}"/>
              </a:ext>
            </a:extLst>
          </p:cNvPr>
          <p:cNvSpPr/>
          <p:nvPr/>
        </p:nvSpPr>
        <p:spPr>
          <a:xfrm>
            <a:off x="5755653" y="43029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7" name="사각형: 둥근 모서리 6">
            <a:extLst>
              <a:ext uri="{FF2B5EF4-FFF2-40B4-BE49-F238E27FC236}">
                <a16:creationId xmlns:a16="http://schemas.microsoft.com/office/drawing/2014/main" id="{6E844EC2-D131-6346-9831-B766746C67AC}"/>
              </a:ext>
            </a:extLst>
          </p:cNvPr>
          <p:cNvSpPr/>
          <p:nvPr/>
        </p:nvSpPr>
        <p:spPr>
          <a:xfrm>
            <a:off x="6432576" y="43029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8" name="사각형: 둥근 모서리 6">
            <a:extLst>
              <a:ext uri="{FF2B5EF4-FFF2-40B4-BE49-F238E27FC236}">
                <a16:creationId xmlns:a16="http://schemas.microsoft.com/office/drawing/2014/main" id="{4E120E6B-E3B8-9F4E-9C0A-17C65E4FC826}"/>
              </a:ext>
            </a:extLst>
          </p:cNvPr>
          <p:cNvSpPr/>
          <p:nvPr/>
        </p:nvSpPr>
        <p:spPr>
          <a:xfrm>
            <a:off x="7108268" y="4329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9" name="사각형: 둥근 모서리 6">
            <a:extLst>
              <a:ext uri="{FF2B5EF4-FFF2-40B4-BE49-F238E27FC236}">
                <a16:creationId xmlns:a16="http://schemas.microsoft.com/office/drawing/2014/main" id="{B1AD5BB5-4449-1440-B5F9-89ABEF6F6DC5}"/>
              </a:ext>
            </a:extLst>
          </p:cNvPr>
          <p:cNvSpPr/>
          <p:nvPr/>
        </p:nvSpPr>
        <p:spPr>
          <a:xfrm>
            <a:off x="6432576" y="98966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216" name="사각형: 둥근 모서리 6">
            <a:extLst>
              <a:ext uri="{FF2B5EF4-FFF2-40B4-BE49-F238E27FC236}">
                <a16:creationId xmlns:a16="http://schemas.microsoft.com/office/drawing/2014/main" id="{B26BBEAF-237A-114C-A18F-D2A0544AD6F3}"/>
              </a:ext>
            </a:extLst>
          </p:cNvPr>
          <p:cNvSpPr/>
          <p:nvPr/>
        </p:nvSpPr>
        <p:spPr>
          <a:xfrm>
            <a:off x="1564279" y="312582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sp>
        <p:nvSpPr>
          <p:cNvPr id="217" name="사각형: 둥근 모서리 6">
            <a:extLst>
              <a:ext uri="{FF2B5EF4-FFF2-40B4-BE49-F238E27FC236}">
                <a16:creationId xmlns:a16="http://schemas.microsoft.com/office/drawing/2014/main" id="{797E807A-A9AA-CB4F-851C-23AE37C17338}"/>
              </a:ext>
            </a:extLst>
          </p:cNvPr>
          <p:cNvSpPr/>
          <p:nvPr/>
        </p:nvSpPr>
        <p:spPr>
          <a:xfrm>
            <a:off x="2154720" y="312582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1977B319-D1CA-344C-B813-4F0337BDD84F}"/>
              </a:ext>
            </a:extLst>
          </p:cNvPr>
          <p:cNvCxnSpPr>
            <a:cxnSpLocks/>
            <a:stCxn id="197" idx="3"/>
            <a:endCxn id="198" idx="1"/>
          </p:cNvCxnSpPr>
          <p:nvPr/>
        </p:nvCxnSpPr>
        <p:spPr>
          <a:xfrm>
            <a:off x="6958213" y="620235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489C158E-D4B6-D242-90EA-E152877048D0}"/>
              </a:ext>
            </a:extLst>
          </p:cNvPr>
          <p:cNvCxnSpPr>
            <a:cxnSpLocks/>
            <a:stCxn id="190" idx="3"/>
            <a:endCxn id="191" idx="1"/>
          </p:cNvCxnSpPr>
          <p:nvPr/>
        </p:nvCxnSpPr>
        <p:spPr>
          <a:xfrm>
            <a:off x="6281290" y="3120653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641CC359-B3C0-1D4E-9425-17FC4AB1B3E2}"/>
              </a:ext>
            </a:extLst>
          </p:cNvPr>
          <p:cNvCxnSpPr>
            <a:cxnSpLocks/>
            <a:stCxn id="191" idx="3"/>
            <a:endCxn id="192" idx="1"/>
          </p:cNvCxnSpPr>
          <p:nvPr/>
        </p:nvCxnSpPr>
        <p:spPr>
          <a:xfrm>
            <a:off x="6958213" y="3120653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232">
            <a:extLst>
              <a:ext uri="{FF2B5EF4-FFF2-40B4-BE49-F238E27FC236}">
                <a16:creationId xmlns:a16="http://schemas.microsoft.com/office/drawing/2014/main" id="{C2B39A9C-A6DF-9441-9BB3-E7232B2C64A8}"/>
              </a:ext>
            </a:extLst>
          </p:cNvPr>
          <p:cNvCxnSpPr>
            <a:cxnSpLocks/>
            <a:stCxn id="196" idx="2"/>
            <a:endCxn id="199" idx="1"/>
          </p:cNvCxnSpPr>
          <p:nvPr/>
        </p:nvCxnSpPr>
        <p:spPr>
          <a:xfrm rot="16200000" flipH="1">
            <a:off x="6040811" y="787840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>
            <a:extLst>
              <a:ext uri="{FF2B5EF4-FFF2-40B4-BE49-F238E27FC236}">
                <a16:creationId xmlns:a16="http://schemas.microsoft.com/office/drawing/2014/main" id="{D8E396FA-49C8-EF47-AE72-CB835909F1FF}"/>
              </a:ext>
            </a:extLst>
          </p:cNvPr>
          <p:cNvCxnSpPr>
            <a:cxnSpLocks/>
            <a:stCxn id="199" idx="3"/>
            <a:endCxn id="198" idx="2"/>
          </p:cNvCxnSpPr>
          <p:nvPr/>
        </p:nvCxnSpPr>
        <p:spPr>
          <a:xfrm flipV="1">
            <a:off x="6958213" y="812803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Elbow Connector 238">
            <a:extLst>
              <a:ext uri="{FF2B5EF4-FFF2-40B4-BE49-F238E27FC236}">
                <a16:creationId xmlns:a16="http://schemas.microsoft.com/office/drawing/2014/main" id="{6DECB653-79E7-8440-8540-622F1729A1B2}"/>
              </a:ext>
            </a:extLst>
          </p:cNvPr>
          <p:cNvCxnSpPr>
            <a:cxnSpLocks/>
            <a:stCxn id="190" idx="2"/>
            <a:endCxn id="193" idx="1"/>
          </p:cNvCxnSpPr>
          <p:nvPr/>
        </p:nvCxnSpPr>
        <p:spPr>
          <a:xfrm rot="16200000" flipH="1">
            <a:off x="6040811" y="3288257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Elbow Connector 241">
            <a:extLst>
              <a:ext uri="{FF2B5EF4-FFF2-40B4-BE49-F238E27FC236}">
                <a16:creationId xmlns:a16="http://schemas.microsoft.com/office/drawing/2014/main" id="{6902DA70-A1DE-A747-BFFC-BC79B5BDBFF2}"/>
              </a:ext>
            </a:extLst>
          </p:cNvPr>
          <p:cNvCxnSpPr>
            <a:cxnSpLocks/>
            <a:stCxn id="193" idx="3"/>
            <a:endCxn id="192" idx="2"/>
          </p:cNvCxnSpPr>
          <p:nvPr/>
        </p:nvCxnSpPr>
        <p:spPr>
          <a:xfrm flipV="1">
            <a:off x="6958213" y="3313221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사각형: 둥근 모서리 6">
            <a:extLst>
              <a:ext uri="{FF2B5EF4-FFF2-40B4-BE49-F238E27FC236}">
                <a16:creationId xmlns:a16="http://schemas.microsoft.com/office/drawing/2014/main" id="{9739ECCC-E281-C344-9755-6695CD70471F}"/>
              </a:ext>
            </a:extLst>
          </p:cNvPr>
          <p:cNvSpPr/>
          <p:nvPr/>
        </p:nvSpPr>
        <p:spPr>
          <a:xfrm>
            <a:off x="6964985" y="1955095"/>
            <a:ext cx="786694" cy="50642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sp>
        <p:nvSpPr>
          <p:cNvPr id="286" name="사각형: 둥근 모서리 6">
            <a:extLst>
              <a:ext uri="{FF2B5EF4-FFF2-40B4-BE49-F238E27FC236}">
                <a16:creationId xmlns:a16="http://schemas.microsoft.com/office/drawing/2014/main" id="{A51CCDAC-D08B-FF47-8F59-56B2B01AEC9E}"/>
              </a:ext>
            </a:extLst>
          </p:cNvPr>
          <p:cNvSpPr/>
          <p:nvPr/>
        </p:nvSpPr>
        <p:spPr>
          <a:xfrm>
            <a:off x="7981037" y="1244211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331" name="사각형: 둥근 모서리 6">
            <a:extLst>
              <a:ext uri="{FF2B5EF4-FFF2-40B4-BE49-F238E27FC236}">
                <a16:creationId xmlns:a16="http://schemas.microsoft.com/office/drawing/2014/main" id="{3BA31EBB-F3D9-6F4F-B608-D1E0EE8E5F24}"/>
              </a:ext>
            </a:extLst>
          </p:cNvPr>
          <p:cNvSpPr/>
          <p:nvPr/>
        </p:nvSpPr>
        <p:spPr>
          <a:xfrm>
            <a:off x="1558630" y="3772030"/>
            <a:ext cx="1121727" cy="27956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cxnSp>
        <p:nvCxnSpPr>
          <p:cNvPr id="341" name="Straight Arrow Connector 340">
            <a:extLst>
              <a:ext uri="{FF2B5EF4-FFF2-40B4-BE49-F238E27FC236}">
                <a16:creationId xmlns:a16="http://schemas.microsoft.com/office/drawing/2014/main" id="{E0E0E835-82B8-C741-8585-D4B6F38D9BFC}"/>
              </a:ext>
            </a:extLst>
          </p:cNvPr>
          <p:cNvCxnSpPr>
            <a:cxnSpLocks/>
            <a:endCxn id="150" idx="2"/>
          </p:cNvCxnSpPr>
          <p:nvPr/>
        </p:nvCxnSpPr>
        <p:spPr>
          <a:xfrm flipH="1" flipV="1">
            <a:off x="4043889" y="1031400"/>
            <a:ext cx="1217" cy="25071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D9B61E03-6F0F-7741-84AA-207E8D4FE1D8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4865189" y="1031400"/>
            <a:ext cx="0" cy="25071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TextBox 357">
            <a:extLst>
              <a:ext uri="{FF2B5EF4-FFF2-40B4-BE49-F238E27FC236}">
                <a16:creationId xmlns:a16="http://schemas.microsoft.com/office/drawing/2014/main" id="{952686C8-37DE-874E-B071-60FA372494EF}"/>
              </a:ext>
            </a:extLst>
          </p:cNvPr>
          <p:cNvSpPr txBox="1"/>
          <p:nvPr/>
        </p:nvSpPr>
        <p:spPr>
          <a:xfrm>
            <a:off x="4337020" y="4774361"/>
            <a:ext cx="1177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Control Plane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CF6855AB-FA0C-7A46-8D58-4750F6E28273}"/>
              </a:ext>
            </a:extLst>
          </p:cNvPr>
          <p:cNvSpPr txBox="1"/>
          <p:nvPr/>
        </p:nvSpPr>
        <p:spPr>
          <a:xfrm>
            <a:off x="5508769" y="4779702"/>
            <a:ext cx="1177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Data Plane</a:t>
            </a:r>
          </a:p>
        </p:txBody>
      </p:sp>
      <p:cxnSp>
        <p:nvCxnSpPr>
          <p:cNvPr id="396" name="Straight Arrow Connector 395">
            <a:extLst>
              <a:ext uri="{FF2B5EF4-FFF2-40B4-BE49-F238E27FC236}">
                <a16:creationId xmlns:a16="http://schemas.microsoft.com/office/drawing/2014/main" id="{8FED5744-29AA-034B-B020-B66E2C0CF5A1}"/>
              </a:ext>
            </a:extLst>
          </p:cNvPr>
          <p:cNvCxnSpPr>
            <a:cxnSpLocks/>
            <a:stCxn id="274" idx="0"/>
          </p:cNvCxnSpPr>
          <p:nvPr/>
        </p:nvCxnSpPr>
        <p:spPr>
          <a:xfrm flipV="1">
            <a:off x="7358332" y="1629058"/>
            <a:ext cx="0" cy="326037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Arrow Connector 403">
            <a:extLst>
              <a:ext uri="{FF2B5EF4-FFF2-40B4-BE49-F238E27FC236}">
                <a16:creationId xmlns:a16="http://schemas.microsoft.com/office/drawing/2014/main" id="{7599A455-143C-A847-8814-EE77D8F269A6}"/>
              </a:ext>
            </a:extLst>
          </p:cNvPr>
          <p:cNvCxnSpPr>
            <a:cxnSpLocks/>
            <a:endCxn id="274" idx="2"/>
          </p:cNvCxnSpPr>
          <p:nvPr/>
        </p:nvCxnSpPr>
        <p:spPr>
          <a:xfrm flipV="1">
            <a:off x="7358332" y="2461520"/>
            <a:ext cx="0" cy="331464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사각형: 둥근 모서리 6">
            <a:extLst>
              <a:ext uri="{FF2B5EF4-FFF2-40B4-BE49-F238E27FC236}">
                <a16:creationId xmlns:a16="http://schemas.microsoft.com/office/drawing/2014/main" id="{4D234D55-18D7-A14C-B049-57FB1F8EA760}"/>
              </a:ext>
            </a:extLst>
          </p:cNvPr>
          <p:cNvSpPr/>
          <p:nvPr/>
        </p:nvSpPr>
        <p:spPr>
          <a:xfrm>
            <a:off x="5648239" y="1865355"/>
            <a:ext cx="1098821" cy="685906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Data Store</a:t>
            </a:r>
          </a:p>
          <a:p>
            <a:pPr algn="ctr"/>
            <a:r>
              <a:rPr lang="en-US" altLang="ko-KR" sz="1000"/>
              <a:t>(Memory, </a:t>
            </a:r>
          </a:p>
          <a:p>
            <a:pPr algn="ctr"/>
            <a:r>
              <a:rPr lang="en-US" altLang="ko-KR" sz="1000"/>
              <a:t>File System,</a:t>
            </a:r>
          </a:p>
          <a:p>
            <a:pPr algn="ctr"/>
            <a:r>
              <a:rPr lang="en-US" altLang="ko-KR" sz="1000"/>
              <a:t>S3, DuckDB…)</a:t>
            </a:r>
          </a:p>
        </p:txBody>
      </p:sp>
      <p:cxnSp>
        <p:nvCxnSpPr>
          <p:cNvPr id="446" name="Straight Arrow Connector 445">
            <a:extLst>
              <a:ext uri="{FF2B5EF4-FFF2-40B4-BE49-F238E27FC236}">
                <a16:creationId xmlns:a16="http://schemas.microsoft.com/office/drawing/2014/main" id="{BE604F54-E76D-A944-9A66-5D90900C6FE9}"/>
              </a:ext>
            </a:extLst>
          </p:cNvPr>
          <p:cNvCxnSpPr>
            <a:cxnSpLocks/>
            <a:stCxn id="274" idx="1"/>
            <a:endCxn id="416" idx="3"/>
          </p:cNvCxnSpPr>
          <p:nvPr/>
        </p:nvCxnSpPr>
        <p:spPr>
          <a:xfrm flipH="1">
            <a:off x="6747060" y="2208308"/>
            <a:ext cx="217925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9" name="사각형: 둥근 모서리 6">
            <a:extLst>
              <a:ext uri="{FF2B5EF4-FFF2-40B4-BE49-F238E27FC236}">
                <a16:creationId xmlns:a16="http://schemas.microsoft.com/office/drawing/2014/main" id="{FD5C63F7-55AD-A04E-AA0C-45D2EF6E92D6}"/>
              </a:ext>
            </a:extLst>
          </p:cNvPr>
          <p:cNvSpPr/>
          <p:nvPr/>
        </p:nvSpPr>
        <p:spPr>
          <a:xfrm>
            <a:off x="7981037" y="2807002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451" name="사각형: 둥근 모서리 6">
            <a:extLst>
              <a:ext uri="{FF2B5EF4-FFF2-40B4-BE49-F238E27FC236}">
                <a16:creationId xmlns:a16="http://schemas.microsoft.com/office/drawing/2014/main" id="{FD6012D6-C801-1749-B9BF-1CC8A68D0D9D}"/>
              </a:ext>
            </a:extLst>
          </p:cNvPr>
          <p:cNvSpPr/>
          <p:nvPr/>
        </p:nvSpPr>
        <p:spPr>
          <a:xfrm>
            <a:off x="7865115" y="1865355"/>
            <a:ext cx="1124506" cy="68590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  <a:r>
              <a:rPr lang="ko-KR" altLang="en-US" sz="1000"/>
              <a:t> </a:t>
            </a:r>
            <a:r>
              <a:rPr lang="en-US" altLang="ko-KR" sz="1000"/>
              <a:t>Data Store, BI Tools</a:t>
            </a:r>
          </a:p>
          <a:p>
            <a:pPr algn="ctr"/>
            <a:r>
              <a:rPr lang="en-US" altLang="ko-KR" sz="1000"/>
              <a:t>(S3, BigQuery…)</a:t>
            </a:r>
          </a:p>
        </p:txBody>
      </p:sp>
      <p:cxnSp>
        <p:nvCxnSpPr>
          <p:cNvPr id="452" name="Straight Arrow Connector 451">
            <a:extLst>
              <a:ext uri="{FF2B5EF4-FFF2-40B4-BE49-F238E27FC236}">
                <a16:creationId xmlns:a16="http://schemas.microsoft.com/office/drawing/2014/main" id="{3230602F-83E3-C045-A28F-8BAF76780FA2}"/>
              </a:ext>
            </a:extLst>
          </p:cNvPr>
          <p:cNvCxnSpPr>
            <a:cxnSpLocks/>
            <a:endCxn id="449" idx="1"/>
          </p:cNvCxnSpPr>
          <p:nvPr/>
        </p:nvCxnSpPr>
        <p:spPr>
          <a:xfrm>
            <a:off x="7751679" y="2999426"/>
            <a:ext cx="229358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Arrow Connector 455">
            <a:extLst>
              <a:ext uri="{FF2B5EF4-FFF2-40B4-BE49-F238E27FC236}">
                <a16:creationId xmlns:a16="http://schemas.microsoft.com/office/drawing/2014/main" id="{7879EFFE-A030-6C43-BFD4-844CBD680CD5}"/>
              </a:ext>
            </a:extLst>
          </p:cNvPr>
          <p:cNvCxnSpPr>
            <a:cxnSpLocks/>
            <a:stCxn id="451" idx="2"/>
            <a:endCxn id="449" idx="0"/>
          </p:cNvCxnSpPr>
          <p:nvPr/>
        </p:nvCxnSpPr>
        <p:spPr>
          <a:xfrm>
            <a:off x="8427368" y="2551260"/>
            <a:ext cx="3" cy="255742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Arrow Connector 471">
            <a:extLst>
              <a:ext uri="{FF2B5EF4-FFF2-40B4-BE49-F238E27FC236}">
                <a16:creationId xmlns:a16="http://schemas.microsoft.com/office/drawing/2014/main" id="{BE378366-E6ED-7F4D-9CBB-F2BFC99C9181}"/>
              </a:ext>
            </a:extLst>
          </p:cNvPr>
          <p:cNvCxnSpPr>
            <a:cxnSpLocks/>
            <a:endCxn id="286" idx="1"/>
          </p:cNvCxnSpPr>
          <p:nvPr/>
        </p:nvCxnSpPr>
        <p:spPr>
          <a:xfrm flipV="1">
            <a:off x="7737088" y="1436635"/>
            <a:ext cx="243949" cy="1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Arrow Connector 474">
            <a:extLst>
              <a:ext uri="{FF2B5EF4-FFF2-40B4-BE49-F238E27FC236}">
                <a16:creationId xmlns:a16="http://schemas.microsoft.com/office/drawing/2014/main" id="{F82BE533-B04D-6341-AC55-A78B7BF71834}"/>
              </a:ext>
            </a:extLst>
          </p:cNvPr>
          <p:cNvCxnSpPr>
            <a:cxnSpLocks/>
            <a:stCxn id="451" idx="0"/>
            <a:endCxn id="286" idx="2"/>
          </p:cNvCxnSpPr>
          <p:nvPr/>
        </p:nvCxnSpPr>
        <p:spPr>
          <a:xfrm flipV="1">
            <a:off x="8427368" y="1629058"/>
            <a:ext cx="3" cy="236297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C5C6E526-3ADD-5F49-9228-E49157F9D74F}"/>
              </a:ext>
            </a:extLst>
          </p:cNvPr>
          <p:cNvCxnSpPr>
            <a:cxnSpLocks/>
            <a:stCxn id="173" idx="2"/>
            <a:endCxn id="32" idx="3"/>
          </p:cNvCxnSpPr>
          <p:nvPr/>
        </p:nvCxnSpPr>
        <p:spPr>
          <a:xfrm rot="5400000">
            <a:off x="6270598" y="4147968"/>
            <a:ext cx="438177" cy="406529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C7229042-D38D-A741-AA2C-9387A40C0582}"/>
              </a:ext>
            </a:extLst>
          </p:cNvPr>
          <p:cNvCxnSpPr>
            <a:cxnSpLocks/>
            <a:stCxn id="146" idx="3"/>
            <a:endCxn id="32" idx="3"/>
          </p:cNvCxnSpPr>
          <p:nvPr/>
        </p:nvCxnSpPr>
        <p:spPr>
          <a:xfrm flipH="1">
            <a:off x="6286421" y="959478"/>
            <a:ext cx="1450667" cy="3610843"/>
          </a:xfrm>
          <a:prstGeom prst="bentConnector3">
            <a:avLst>
              <a:gd name="adj1" fmla="val -91804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사람 - 무료 사회적인개 아이콘">
            <a:extLst>
              <a:ext uri="{FF2B5EF4-FFF2-40B4-BE49-F238E27FC236}">
                <a16:creationId xmlns:a16="http://schemas.microsoft.com/office/drawing/2014/main" id="{B07DE265-35BE-B04B-9EF0-23438CF39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43" y="475885"/>
            <a:ext cx="555515" cy="55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DD730B4-47DE-0A4A-9EE2-4AABA8C25E34}"/>
              </a:ext>
            </a:extLst>
          </p:cNvPr>
          <p:cNvCxnSpPr>
            <a:cxnSpLocks/>
          </p:cNvCxnSpPr>
          <p:nvPr/>
        </p:nvCxnSpPr>
        <p:spPr>
          <a:xfrm>
            <a:off x="1622763" y="967462"/>
            <a:ext cx="152400" cy="153718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60C1359-261F-DF4F-B7C4-4D3A2F407C9E}"/>
              </a:ext>
            </a:extLst>
          </p:cNvPr>
          <p:cNvSpPr txBox="1"/>
          <p:nvPr/>
        </p:nvSpPr>
        <p:spPr>
          <a:xfrm>
            <a:off x="177329" y="956022"/>
            <a:ext cx="1177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/>
              <a:t>User</a:t>
            </a:r>
            <a:endParaRPr lang="en-KR" sz="1100" b="1"/>
          </a:p>
        </p:txBody>
      </p:sp>
    </p:spTree>
    <p:extLst>
      <p:ext uri="{BB962C8B-B14F-4D97-AF65-F5344CB8AC3E}">
        <p14:creationId xmlns:p14="http://schemas.microsoft.com/office/powerpoint/2010/main" val="222216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14" y="-755062"/>
            <a:ext cx="8229600" cy="857250"/>
          </a:xfrm>
        </p:spPr>
        <p:txBody>
          <a:bodyPr/>
          <a:lstStyle/>
          <a:p>
            <a:r>
              <a:rPr lang="en-US" altLang="ko-KR"/>
              <a:t>CQRS</a:t>
            </a:r>
            <a:endParaRPr lang="ko-KR" altLang="en-US"/>
          </a:p>
        </p:txBody>
      </p:sp>
      <p:sp>
        <p:nvSpPr>
          <p:cNvPr id="23" name="사각형: 둥근 모서리 6">
            <a:extLst>
              <a:ext uri="{FF2B5EF4-FFF2-40B4-BE49-F238E27FC236}">
                <a16:creationId xmlns:a16="http://schemas.microsoft.com/office/drawing/2014/main" id="{0B0B7CCF-36D0-7C45-85AC-638E5126AFDD}"/>
              </a:ext>
            </a:extLst>
          </p:cNvPr>
          <p:cNvSpPr/>
          <p:nvPr/>
        </p:nvSpPr>
        <p:spPr>
          <a:xfrm>
            <a:off x="250433" y="1150598"/>
            <a:ext cx="1152128" cy="648072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Dagit</a:t>
            </a:r>
          </a:p>
          <a:p>
            <a:pPr algn="ctr"/>
            <a:r>
              <a:rPr lang="en-US" altLang="ko-KR" sz="1100"/>
              <a:t>Web Server</a:t>
            </a:r>
            <a:endParaRPr lang="ko-KR" altLang="en-US" sz="1100"/>
          </a:p>
        </p:txBody>
      </p:sp>
      <p:sp>
        <p:nvSpPr>
          <p:cNvPr id="25" name="사각형: 둥근 모서리 6">
            <a:extLst>
              <a:ext uri="{FF2B5EF4-FFF2-40B4-BE49-F238E27FC236}">
                <a16:creationId xmlns:a16="http://schemas.microsoft.com/office/drawing/2014/main" id="{68B8F501-AFF7-9549-A1A4-41960415BC7E}"/>
              </a:ext>
            </a:extLst>
          </p:cNvPr>
          <p:cNvSpPr/>
          <p:nvPr/>
        </p:nvSpPr>
        <p:spPr>
          <a:xfrm>
            <a:off x="250433" y="2410733"/>
            <a:ext cx="1152128" cy="648072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Daemon</a:t>
            </a:r>
            <a:endParaRPr lang="ko-KR" altLang="en-US" sz="1100"/>
          </a:p>
        </p:txBody>
      </p:sp>
      <p:sp>
        <p:nvSpPr>
          <p:cNvPr id="26" name="사각형: 둥근 모서리 6">
            <a:extLst>
              <a:ext uri="{FF2B5EF4-FFF2-40B4-BE49-F238E27FC236}">
                <a16:creationId xmlns:a16="http://schemas.microsoft.com/office/drawing/2014/main" id="{493D8049-3302-1147-8789-193B4BFC7467}"/>
              </a:ext>
            </a:extLst>
          </p:cNvPr>
          <p:cNvSpPr/>
          <p:nvPr/>
        </p:nvSpPr>
        <p:spPr>
          <a:xfrm>
            <a:off x="1781218" y="1150595"/>
            <a:ext cx="4263353" cy="3168347"/>
          </a:xfrm>
          <a:prstGeom prst="roundRect">
            <a:avLst>
              <a:gd name="adj" fmla="val 2830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100"/>
              <a:t>Code Location (Definition)</a:t>
            </a:r>
            <a:endParaRPr lang="ko-KR" altLang="en-US" sz="1100"/>
          </a:p>
        </p:txBody>
      </p:sp>
      <p:cxnSp>
        <p:nvCxnSpPr>
          <p:cNvPr id="27" name="직선 연결선 5">
            <a:extLst>
              <a:ext uri="{FF2B5EF4-FFF2-40B4-BE49-F238E27FC236}">
                <a16:creationId xmlns:a16="http://schemas.microsoft.com/office/drawing/2014/main" id="{38AB45B0-2D80-5B45-97A9-C55BEB446095}"/>
              </a:ext>
            </a:extLst>
          </p:cNvPr>
          <p:cNvCxnSpPr>
            <a:cxnSpLocks/>
          </p:cNvCxnSpPr>
          <p:nvPr/>
        </p:nvCxnSpPr>
        <p:spPr>
          <a:xfrm>
            <a:off x="6304041" y="0"/>
            <a:ext cx="0" cy="509203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6">
            <a:extLst>
              <a:ext uri="{FF2B5EF4-FFF2-40B4-BE49-F238E27FC236}">
                <a16:creationId xmlns:a16="http://schemas.microsoft.com/office/drawing/2014/main" id="{57A548C8-27F3-8140-BE95-6D417A48467A}"/>
              </a:ext>
            </a:extLst>
          </p:cNvPr>
          <p:cNvSpPr/>
          <p:nvPr/>
        </p:nvSpPr>
        <p:spPr>
          <a:xfrm>
            <a:off x="5202763" y="403959"/>
            <a:ext cx="764615" cy="468052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Run</a:t>
            </a:r>
            <a:endParaRPr lang="ko-KR" altLang="en-US" sz="1100"/>
          </a:p>
        </p:txBody>
      </p:sp>
      <p:sp>
        <p:nvSpPr>
          <p:cNvPr id="32" name="사각형: 둥근 모서리 6">
            <a:extLst>
              <a:ext uri="{FF2B5EF4-FFF2-40B4-BE49-F238E27FC236}">
                <a16:creationId xmlns:a16="http://schemas.microsoft.com/office/drawing/2014/main" id="{6556886E-C02B-7F46-BAEF-CEF1AA6C2419}"/>
              </a:ext>
            </a:extLst>
          </p:cNvPr>
          <p:cNvSpPr/>
          <p:nvPr/>
        </p:nvSpPr>
        <p:spPr>
          <a:xfrm>
            <a:off x="5436096" y="4445399"/>
            <a:ext cx="1728192" cy="38023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Database</a:t>
            </a:r>
            <a:endParaRPr lang="ko-KR" altLang="en-US" sz="1100"/>
          </a:p>
        </p:txBody>
      </p:sp>
      <p:sp>
        <p:nvSpPr>
          <p:cNvPr id="33" name="사각형: 둥근 모서리 6">
            <a:extLst>
              <a:ext uri="{FF2B5EF4-FFF2-40B4-BE49-F238E27FC236}">
                <a16:creationId xmlns:a16="http://schemas.microsoft.com/office/drawing/2014/main" id="{BEB1026F-BAFC-3E4A-A6CA-90722433706D}"/>
              </a:ext>
            </a:extLst>
          </p:cNvPr>
          <p:cNvSpPr/>
          <p:nvPr/>
        </p:nvSpPr>
        <p:spPr>
          <a:xfrm>
            <a:off x="1917229" y="2696835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09263A-FD08-F545-A369-0C6413368431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826497" y="1798670"/>
            <a:ext cx="0" cy="61206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A49F983-D76C-2A45-A90D-D84D4EA11075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1402561" y="2734769"/>
            <a:ext cx="378657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사각형: 둥근 모서리 6">
            <a:extLst>
              <a:ext uri="{FF2B5EF4-FFF2-40B4-BE49-F238E27FC236}">
                <a16:creationId xmlns:a16="http://schemas.microsoft.com/office/drawing/2014/main" id="{C7B96DAF-F2BD-3D43-BAC1-E5B28F62FF6B}"/>
              </a:ext>
            </a:extLst>
          </p:cNvPr>
          <p:cNvSpPr/>
          <p:nvPr/>
        </p:nvSpPr>
        <p:spPr>
          <a:xfrm>
            <a:off x="2573304" y="2696835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F63CC19F-0958-B340-AFF2-467E76CC2989}"/>
              </a:ext>
            </a:extLst>
          </p:cNvPr>
          <p:cNvCxnSpPr>
            <a:cxnSpLocks/>
            <a:stCxn id="83" idx="2"/>
            <a:endCxn id="77" idx="2"/>
          </p:cNvCxnSpPr>
          <p:nvPr/>
        </p:nvCxnSpPr>
        <p:spPr>
          <a:xfrm rot="5400000" flipH="1">
            <a:off x="3371696" y="2849826"/>
            <a:ext cx="12116" cy="1682750"/>
          </a:xfrm>
          <a:prstGeom prst="bentConnector3">
            <a:avLst>
              <a:gd name="adj1" fmla="val -1013973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6">
            <a:extLst>
              <a:ext uri="{FF2B5EF4-FFF2-40B4-BE49-F238E27FC236}">
                <a16:creationId xmlns:a16="http://schemas.microsoft.com/office/drawing/2014/main" id="{7EF7AA4B-304D-C343-97DE-C9619A276DEA}"/>
              </a:ext>
            </a:extLst>
          </p:cNvPr>
          <p:cNvSpPr/>
          <p:nvPr/>
        </p:nvSpPr>
        <p:spPr>
          <a:xfrm>
            <a:off x="3065669" y="1215341"/>
            <a:ext cx="1374844" cy="1067947"/>
          </a:xfrm>
          <a:prstGeom prst="roundRect">
            <a:avLst>
              <a:gd name="adj" fmla="val 9152"/>
            </a:avLst>
          </a:prstGeom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3" name="사각형: 둥근 모서리 6">
            <a:extLst>
              <a:ext uri="{FF2B5EF4-FFF2-40B4-BE49-F238E27FC236}">
                <a16:creationId xmlns:a16="http://schemas.microsoft.com/office/drawing/2014/main" id="{51B6F20E-574F-8B41-98FB-A6BF15EFB67A}"/>
              </a:ext>
            </a:extLst>
          </p:cNvPr>
          <p:cNvSpPr/>
          <p:nvPr/>
        </p:nvSpPr>
        <p:spPr>
          <a:xfrm>
            <a:off x="3129674" y="1278904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44" name="사각형: 둥근 모서리 6">
            <a:extLst>
              <a:ext uri="{FF2B5EF4-FFF2-40B4-BE49-F238E27FC236}">
                <a16:creationId xmlns:a16="http://schemas.microsoft.com/office/drawing/2014/main" id="{7B834A6A-E543-4445-BBFF-F595FA001FBF}"/>
              </a:ext>
            </a:extLst>
          </p:cNvPr>
          <p:cNvSpPr/>
          <p:nvPr/>
        </p:nvSpPr>
        <p:spPr>
          <a:xfrm>
            <a:off x="3785749" y="1278904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45" name="사각형: 둥근 모서리 6">
            <a:extLst>
              <a:ext uri="{FF2B5EF4-FFF2-40B4-BE49-F238E27FC236}">
                <a16:creationId xmlns:a16="http://schemas.microsoft.com/office/drawing/2014/main" id="{8570F360-4349-3145-A99F-4C6508E7F217}"/>
              </a:ext>
            </a:extLst>
          </p:cNvPr>
          <p:cNvSpPr/>
          <p:nvPr/>
        </p:nvSpPr>
        <p:spPr>
          <a:xfrm>
            <a:off x="4653848" y="1278904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53" name="사각형: 둥근 모서리 6">
            <a:extLst>
              <a:ext uri="{FF2B5EF4-FFF2-40B4-BE49-F238E27FC236}">
                <a16:creationId xmlns:a16="http://schemas.microsoft.com/office/drawing/2014/main" id="{78C473EE-4D07-6A4C-A378-97357BDEDD50}"/>
              </a:ext>
            </a:extLst>
          </p:cNvPr>
          <p:cNvSpPr/>
          <p:nvPr/>
        </p:nvSpPr>
        <p:spPr>
          <a:xfrm>
            <a:off x="5309923" y="1278904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2" name="사각형: 둥근 모서리 6">
            <a:extLst>
              <a:ext uri="{FF2B5EF4-FFF2-40B4-BE49-F238E27FC236}">
                <a16:creationId xmlns:a16="http://schemas.microsoft.com/office/drawing/2014/main" id="{5D3DF8CD-8C48-7B41-8EEE-8A5412D4C01D}"/>
              </a:ext>
            </a:extLst>
          </p:cNvPr>
          <p:cNvSpPr/>
          <p:nvPr/>
        </p:nvSpPr>
        <p:spPr>
          <a:xfrm>
            <a:off x="1948015" y="1278904"/>
            <a:ext cx="868098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63" name="사각형: 둥근 모서리 6">
            <a:extLst>
              <a:ext uri="{FF2B5EF4-FFF2-40B4-BE49-F238E27FC236}">
                <a16:creationId xmlns:a16="http://schemas.microsoft.com/office/drawing/2014/main" id="{582A5595-839F-9143-B162-3864214EC696}"/>
              </a:ext>
            </a:extLst>
          </p:cNvPr>
          <p:cNvSpPr/>
          <p:nvPr/>
        </p:nvSpPr>
        <p:spPr>
          <a:xfrm>
            <a:off x="3129674" y="1779846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65" name="사각형: 둥근 모서리 6">
            <a:extLst>
              <a:ext uri="{FF2B5EF4-FFF2-40B4-BE49-F238E27FC236}">
                <a16:creationId xmlns:a16="http://schemas.microsoft.com/office/drawing/2014/main" id="{A6CD7BA3-C579-D946-A595-752F44C063CF}"/>
              </a:ext>
            </a:extLst>
          </p:cNvPr>
          <p:cNvSpPr/>
          <p:nvPr/>
        </p:nvSpPr>
        <p:spPr>
          <a:xfrm>
            <a:off x="3785749" y="1779846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66" name="사각형: 둥근 모서리 6">
            <a:extLst>
              <a:ext uri="{FF2B5EF4-FFF2-40B4-BE49-F238E27FC236}">
                <a16:creationId xmlns:a16="http://schemas.microsoft.com/office/drawing/2014/main" id="{40B0C085-AF93-5E4D-9A61-1826C8680C42}"/>
              </a:ext>
            </a:extLst>
          </p:cNvPr>
          <p:cNvSpPr/>
          <p:nvPr/>
        </p:nvSpPr>
        <p:spPr>
          <a:xfrm>
            <a:off x="4653848" y="1779846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8" name="사각형: 둥근 모서리 6">
            <a:extLst>
              <a:ext uri="{FF2B5EF4-FFF2-40B4-BE49-F238E27FC236}">
                <a16:creationId xmlns:a16="http://schemas.microsoft.com/office/drawing/2014/main" id="{F961B1E3-C85A-4E44-88C0-C036D8AE60EA}"/>
              </a:ext>
            </a:extLst>
          </p:cNvPr>
          <p:cNvSpPr/>
          <p:nvPr/>
        </p:nvSpPr>
        <p:spPr>
          <a:xfrm>
            <a:off x="5309923" y="1779846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9" name="사각형: 둥근 모서리 6">
            <a:extLst>
              <a:ext uri="{FF2B5EF4-FFF2-40B4-BE49-F238E27FC236}">
                <a16:creationId xmlns:a16="http://schemas.microsoft.com/office/drawing/2014/main" id="{5BED1B01-BF44-204D-A0AE-038DD0FA010C}"/>
              </a:ext>
            </a:extLst>
          </p:cNvPr>
          <p:cNvSpPr/>
          <p:nvPr/>
        </p:nvSpPr>
        <p:spPr>
          <a:xfrm>
            <a:off x="1948015" y="1779845"/>
            <a:ext cx="868098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71" name="사각형: 둥근 모서리 6">
            <a:extLst>
              <a:ext uri="{FF2B5EF4-FFF2-40B4-BE49-F238E27FC236}">
                <a16:creationId xmlns:a16="http://schemas.microsoft.com/office/drawing/2014/main" id="{D0715AF7-0C31-6345-B53F-EFBBC0274FF7}"/>
              </a:ext>
            </a:extLst>
          </p:cNvPr>
          <p:cNvSpPr/>
          <p:nvPr/>
        </p:nvSpPr>
        <p:spPr>
          <a:xfrm>
            <a:off x="4592534" y="1215340"/>
            <a:ext cx="1374844" cy="1067947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2" name="사각형: 둥근 모서리 6">
            <a:extLst>
              <a:ext uri="{FF2B5EF4-FFF2-40B4-BE49-F238E27FC236}">
                <a16:creationId xmlns:a16="http://schemas.microsoft.com/office/drawing/2014/main" id="{64DEADB4-5408-D54A-B565-D4A3C31A2D6B}"/>
              </a:ext>
            </a:extLst>
          </p:cNvPr>
          <p:cNvSpPr/>
          <p:nvPr/>
        </p:nvSpPr>
        <p:spPr>
          <a:xfrm>
            <a:off x="1846443" y="1215340"/>
            <a:ext cx="1060425" cy="1067947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7" name="사각형: 둥근 모서리 6">
            <a:extLst>
              <a:ext uri="{FF2B5EF4-FFF2-40B4-BE49-F238E27FC236}">
                <a16:creationId xmlns:a16="http://schemas.microsoft.com/office/drawing/2014/main" id="{076EE635-3170-E345-B1C8-81CDE1BD77FF}"/>
              </a:ext>
            </a:extLst>
          </p:cNvPr>
          <p:cNvSpPr/>
          <p:nvPr/>
        </p:nvSpPr>
        <p:spPr>
          <a:xfrm>
            <a:off x="1848957" y="2629311"/>
            <a:ext cx="1374844" cy="1055832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8" name="사각형: 둥근 모서리 6">
            <a:extLst>
              <a:ext uri="{FF2B5EF4-FFF2-40B4-BE49-F238E27FC236}">
                <a16:creationId xmlns:a16="http://schemas.microsoft.com/office/drawing/2014/main" id="{090B83BB-B4DA-B14D-B8C5-2617635039D4}"/>
              </a:ext>
            </a:extLst>
          </p:cNvPr>
          <p:cNvSpPr/>
          <p:nvPr/>
        </p:nvSpPr>
        <p:spPr>
          <a:xfrm>
            <a:off x="5019228" y="2700197"/>
            <a:ext cx="857396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Sensor</a:t>
            </a:r>
            <a:endParaRPr lang="ko-KR" altLang="en-US" sz="1000"/>
          </a:p>
        </p:txBody>
      </p:sp>
      <p:sp>
        <p:nvSpPr>
          <p:cNvPr id="79" name="사각형: 둥근 모서리 6">
            <a:extLst>
              <a:ext uri="{FF2B5EF4-FFF2-40B4-BE49-F238E27FC236}">
                <a16:creationId xmlns:a16="http://schemas.microsoft.com/office/drawing/2014/main" id="{F2EEB554-E8AE-C445-85BA-955AF75D1154}"/>
              </a:ext>
            </a:extLst>
          </p:cNvPr>
          <p:cNvSpPr/>
          <p:nvPr/>
        </p:nvSpPr>
        <p:spPr>
          <a:xfrm>
            <a:off x="5019228" y="3204256"/>
            <a:ext cx="857396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Sensor</a:t>
            </a:r>
            <a:endParaRPr lang="ko-KR" altLang="en-US" sz="1000"/>
          </a:p>
        </p:txBody>
      </p:sp>
      <p:sp>
        <p:nvSpPr>
          <p:cNvPr id="80" name="사각형: 둥근 모서리 6">
            <a:extLst>
              <a:ext uri="{FF2B5EF4-FFF2-40B4-BE49-F238E27FC236}">
                <a16:creationId xmlns:a16="http://schemas.microsoft.com/office/drawing/2014/main" id="{D8C595C5-080D-C240-A7C9-584DDF65EB13}"/>
              </a:ext>
            </a:extLst>
          </p:cNvPr>
          <p:cNvSpPr/>
          <p:nvPr/>
        </p:nvSpPr>
        <p:spPr>
          <a:xfrm>
            <a:off x="4906953" y="2629312"/>
            <a:ext cx="1060425" cy="1067947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1" name="사각형: 둥근 모서리 6">
            <a:extLst>
              <a:ext uri="{FF2B5EF4-FFF2-40B4-BE49-F238E27FC236}">
                <a16:creationId xmlns:a16="http://schemas.microsoft.com/office/drawing/2014/main" id="{EC2E1AB8-0F4C-5540-93F3-808BE8B8FC76}"/>
              </a:ext>
            </a:extLst>
          </p:cNvPr>
          <p:cNvSpPr/>
          <p:nvPr/>
        </p:nvSpPr>
        <p:spPr>
          <a:xfrm>
            <a:off x="3801191" y="2700197"/>
            <a:ext cx="857396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Schedule</a:t>
            </a:r>
            <a:endParaRPr lang="ko-KR" altLang="en-US" sz="1000"/>
          </a:p>
        </p:txBody>
      </p:sp>
      <p:sp>
        <p:nvSpPr>
          <p:cNvPr id="82" name="사각형: 둥근 모서리 6">
            <a:extLst>
              <a:ext uri="{FF2B5EF4-FFF2-40B4-BE49-F238E27FC236}">
                <a16:creationId xmlns:a16="http://schemas.microsoft.com/office/drawing/2014/main" id="{A1B9BFD0-CDC5-1740-AF6A-E52BA45FFEAF}"/>
              </a:ext>
            </a:extLst>
          </p:cNvPr>
          <p:cNvSpPr/>
          <p:nvPr/>
        </p:nvSpPr>
        <p:spPr>
          <a:xfrm>
            <a:off x="3801191" y="3204256"/>
            <a:ext cx="857396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Schedule</a:t>
            </a:r>
            <a:endParaRPr lang="ko-KR" altLang="en-US" sz="1000"/>
          </a:p>
        </p:txBody>
      </p:sp>
      <p:sp>
        <p:nvSpPr>
          <p:cNvPr id="83" name="사각형: 둥근 모서리 6">
            <a:extLst>
              <a:ext uri="{FF2B5EF4-FFF2-40B4-BE49-F238E27FC236}">
                <a16:creationId xmlns:a16="http://schemas.microsoft.com/office/drawing/2014/main" id="{D297EF96-76EF-EB4A-BF14-3D157EF37F5A}"/>
              </a:ext>
            </a:extLst>
          </p:cNvPr>
          <p:cNvSpPr/>
          <p:nvPr/>
        </p:nvSpPr>
        <p:spPr>
          <a:xfrm>
            <a:off x="3688916" y="2629312"/>
            <a:ext cx="1060425" cy="1067947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EAAA8515-9CAB-A94D-BE66-7B04A5C93B1A}"/>
              </a:ext>
            </a:extLst>
          </p:cNvPr>
          <p:cNvCxnSpPr>
            <a:cxnSpLocks/>
            <a:stCxn id="80" idx="2"/>
            <a:endCxn id="77" idx="2"/>
          </p:cNvCxnSpPr>
          <p:nvPr/>
        </p:nvCxnSpPr>
        <p:spPr>
          <a:xfrm rot="5400000" flipH="1">
            <a:off x="3980715" y="2240808"/>
            <a:ext cx="12116" cy="2900787"/>
          </a:xfrm>
          <a:prstGeom prst="bentConnector3">
            <a:avLst>
              <a:gd name="adj1" fmla="val -101399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236D81F3-4348-B145-A968-9E6D333BCB3A}"/>
              </a:ext>
            </a:extLst>
          </p:cNvPr>
          <p:cNvCxnSpPr>
            <a:cxnSpLocks/>
            <a:stCxn id="77" idx="0"/>
            <a:endCxn id="71" idx="2"/>
          </p:cNvCxnSpPr>
          <p:nvPr/>
        </p:nvCxnSpPr>
        <p:spPr>
          <a:xfrm rot="5400000" flipH="1" flipV="1">
            <a:off x="3735155" y="1084511"/>
            <a:ext cx="346024" cy="2743577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BB952855-A989-D24D-8EC1-49B2A630283A}"/>
              </a:ext>
            </a:extLst>
          </p:cNvPr>
          <p:cNvCxnSpPr>
            <a:cxnSpLocks/>
            <a:stCxn id="77" idx="0"/>
            <a:endCxn id="70" idx="2"/>
          </p:cNvCxnSpPr>
          <p:nvPr/>
        </p:nvCxnSpPr>
        <p:spPr>
          <a:xfrm rot="5400000" flipH="1" flipV="1">
            <a:off x="2971724" y="1847944"/>
            <a:ext cx="346023" cy="121671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사각형: 둥근 모서리 6">
            <a:extLst>
              <a:ext uri="{FF2B5EF4-FFF2-40B4-BE49-F238E27FC236}">
                <a16:creationId xmlns:a16="http://schemas.microsoft.com/office/drawing/2014/main" id="{510208C7-CA13-614E-8F05-B940219A78DD}"/>
              </a:ext>
            </a:extLst>
          </p:cNvPr>
          <p:cNvSpPr/>
          <p:nvPr/>
        </p:nvSpPr>
        <p:spPr>
          <a:xfrm>
            <a:off x="1374389" y="313432"/>
            <a:ext cx="2004532" cy="555884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External Systems</a:t>
            </a:r>
          </a:p>
          <a:p>
            <a:pPr algn="ctr"/>
            <a:r>
              <a:rPr lang="en-US" altLang="ko-KR" sz="1100"/>
              <a:t>(S3, BigQuery, BI Tool, …)</a:t>
            </a:r>
          </a:p>
        </p:txBody>
      </p:sp>
      <p:cxnSp>
        <p:nvCxnSpPr>
          <p:cNvPr id="121" name="Elbow Connector 120">
            <a:extLst>
              <a:ext uri="{FF2B5EF4-FFF2-40B4-BE49-F238E27FC236}">
                <a16:creationId xmlns:a16="http://schemas.microsoft.com/office/drawing/2014/main" id="{B01948B3-8C55-F34F-8E63-F186DBB68B3C}"/>
              </a:ext>
            </a:extLst>
          </p:cNvPr>
          <p:cNvCxnSpPr>
            <a:cxnSpLocks/>
            <a:stCxn id="72" idx="0"/>
            <a:endCxn id="116" idx="2"/>
          </p:cNvCxnSpPr>
          <p:nvPr/>
        </p:nvCxnSpPr>
        <p:spPr>
          <a:xfrm rot="16200000" flipV="1">
            <a:off x="2203644" y="1042327"/>
            <a:ext cx="346024" cy="1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55313FB-49C9-444A-A0A9-5185344C0585}"/>
              </a:ext>
            </a:extLst>
          </p:cNvPr>
          <p:cNvCxnSpPr>
            <a:cxnSpLocks/>
            <a:stCxn id="196" idx="3"/>
            <a:endCxn id="197" idx="1"/>
          </p:cNvCxnSpPr>
          <p:nvPr/>
        </p:nvCxnSpPr>
        <p:spPr>
          <a:xfrm>
            <a:off x="7165776" y="1042327"/>
            <a:ext cx="168103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C1FA0F67-C59F-CF4E-86B0-0E3667AF725A}"/>
              </a:ext>
            </a:extLst>
          </p:cNvPr>
          <p:cNvCxnSpPr>
            <a:cxnSpLocks/>
            <a:stCxn id="23" idx="1"/>
            <a:endCxn id="32" idx="1"/>
          </p:cNvCxnSpPr>
          <p:nvPr/>
        </p:nvCxnSpPr>
        <p:spPr>
          <a:xfrm rot="10800000" flipH="1" flipV="1">
            <a:off x="250432" y="1474634"/>
            <a:ext cx="5185663" cy="3160884"/>
          </a:xfrm>
          <a:prstGeom prst="bentConnector3">
            <a:avLst>
              <a:gd name="adj1" fmla="val -2659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4685590C-A00F-1D49-9B04-F6C3F9ECFF67}"/>
              </a:ext>
            </a:extLst>
          </p:cNvPr>
          <p:cNvCxnSpPr>
            <a:cxnSpLocks/>
            <a:stCxn id="25" idx="1"/>
            <a:endCxn id="32" idx="1"/>
          </p:cNvCxnSpPr>
          <p:nvPr/>
        </p:nvCxnSpPr>
        <p:spPr>
          <a:xfrm rot="10800000" flipH="1" flipV="1">
            <a:off x="250432" y="2734768"/>
            <a:ext cx="5185663" cy="1900749"/>
          </a:xfrm>
          <a:prstGeom prst="bentConnector3">
            <a:avLst>
              <a:gd name="adj1" fmla="val -2659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사각형: 둥근 모서리 6">
            <a:extLst>
              <a:ext uri="{FF2B5EF4-FFF2-40B4-BE49-F238E27FC236}">
                <a16:creationId xmlns:a16="http://schemas.microsoft.com/office/drawing/2014/main" id="{48A26676-7116-2342-B6B3-C5358FA690EB}"/>
              </a:ext>
            </a:extLst>
          </p:cNvPr>
          <p:cNvSpPr/>
          <p:nvPr/>
        </p:nvSpPr>
        <p:spPr>
          <a:xfrm>
            <a:off x="6450592" y="675269"/>
            <a:ext cx="2332810" cy="1488022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</a:t>
            </a:r>
            <a:r>
              <a:rPr lang="ko-KR" altLang="en-US" sz="1100"/>
              <a:t> </a:t>
            </a:r>
            <a:r>
              <a:rPr lang="en-US" altLang="ko-KR" sz="1100"/>
              <a:t>(Job)</a:t>
            </a:r>
            <a:endParaRPr lang="ko-KR" altLang="en-US" sz="1100"/>
          </a:p>
        </p:txBody>
      </p:sp>
      <p:sp>
        <p:nvSpPr>
          <p:cNvPr id="147" name="사각형: 둥근 모서리 6">
            <a:extLst>
              <a:ext uri="{FF2B5EF4-FFF2-40B4-BE49-F238E27FC236}">
                <a16:creationId xmlns:a16="http://schemas.microsoft.com/office/drawing/2014/main" id="{9034467D-B5B9-A848-BD3F-11E644B28DBD}"/>
              </a:ext>
            </a:extLst>
          </p:cNvPr>
          <p:cNvSpPr/>
          <p:nvPr/>
        </p:nvSpPr>
        <p:spPr>
          <a:xfrm>
            <a:off x="4219129" y="320814"/>
            <a:ext cx="1825441" cy="634846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0" name="사각형: 둥근 모서리 6">
            <a:extLst>
              <a:ext uri="{FF2B5EF4-FFF2-40B4-BE49-F238E27FC236}">
                <a16:creationId xmlns:a16="http://schemas.microsoft.com/office/drawing/2014/main" id="{434E7174-5D29-E548-8C6D-8391AD64DA9E}"/>
              </a:ext>
            </a:extLst>
          </p:cNvPr>
          <p:cNvSpPr/>
          <p:nvPr/>
        </p:nvSpPr>
        <p:spPr>
          <a:xfrm>
            <a:off x="4290166" y="403959"/>
            <a:ext cx="764615" cy="468052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Run</a:t>
            </a:r>
            <a:endParaRPr lang="ko-KR" altLang="en-US" sz="1100"/>
          </a:p>
        </p:txBody>
      </p:sp>
      <p:cxnSp>
        <p:nvCxnSpPr>
          <p:cNvPr id="160" name="Elbow Connector 159">
            <a:extLst>
              <a:ext uri="{FF2B5EF4-FFF2-40B4-BE49-F238E27FC236}">
                <a16:creationId xmlns:a16="http://schemas.microsoft.com/office/drawing/2014/main" id="{99C07340-4766-0C4C-8DD7-04D97AF0FFCB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16200000" flipH="1">
            <a:off x="5053872" y="22560"/>
            <a:ext cx="1015321" cy="1778118"/>
          </a:xfrm>
          <a:prstGeom prst="bentConnector4">
            <a:avLst>
              <a:gd name="adj1" fmla="val -22515"/>
              <a:gd name="adj2" fmla="val 86852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사각형: 둥근 모서리 6">
            <a:extLst>
              <a:ext uri="{FF2B5EF4-FFF2-40B4-BE49-F238E27FC236}">
                <a16:creationId xmlns:a16="http://schemas.microsoft.com/office/drawing/2014/main" id="{FF6198BC-C355-2F44-A2FE-5E004A0864A0}"/>
              </a:ext>
            </a:extLst>
          </p:cNvPr>
          <p:cNvSpPr/>
          <p:nvPr/>
        </p:nvSpPr>
        <p:spPr>
          <a:xfrm>
            <a:off x="6456791" y="2829415"/>
            <a:ext cx="2332810" cy="1488022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 (Job)</a:t>
            </a:r>
            <a:endParaRPr lang="ko-KR" altLang="en-US" sz="1100"/>
          </a:p>
        </p:txBody>
      </p:sp>
      <p:cxnSp>
        <p:nvCxnSpPr>
          <p:cNvPr id="174" name="Elbow Connector 173">
            <a:extLst>
              <a:ext uri="{FF2B5EF4-FFF2-40B4-BE49-F238E27FC236}">
                <a16:creationId xmlns:a16="http://schemas.microsoft.com/office/drawing/2014/main" id="{3DCD7206-B348-194A-A042-FFB8478CE9F4}"/>
              </a:ext>
            </a:extLst>
          </p:cNvPr>
          <p:cNvCxnSpPr>
            <a:cxnSpLocks/>
            <a:stCxn id="30" idx="3"/>
            <a:endCxn id="173" idx="1"/>
          </p:cNvCxnSpPr>
          <p:nvPr/>
        </p:nvCxnSpPr>
        <p:spPr>
          <a:xfrm>
            <a:off x="5967378" y="637985"/>
            <a:ext cx="489413" cy="2935441"/>
          </a:xfrm>
          <a:prstGeom prst="bentConnector3">
            <a:avLst>
              <a:gd name="adj1" fmla="val 33737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사각형: 둥근 모서리 6">
            <a:extLst>
              <a:ext uri="{FF2B5EF4-FFF2-40B4-BE49-F238E27FC236}">
                <a16:creationId xmlns:a16="http://schemas.microsoft.com/office/drawing/2014/main" id="{A0E71416-17C7-6444-B95A-80458367350F}"/>
              </a:ext>
            </a:extLst>
          </p:cNvPr>
          <p:cNvSpPr/>
          <p:nvPr/>
        </p:nvSpPr>
        <p:spPr>
          <a:xfrm>
            <a:off x="6581709" y="2982448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1" name="사각형: 둥근 모서리 6">
            <a:extLst>
              <a:ext uri="{FF2B5EF4-FFF2-40B4-BE49-F238E27FC236}">
                <a16:creationId xmlns:a16="http://schemas.microsoft.com/office/drawing/2014/main" id="{260B9A96-93CA-694E-B6EF-5BB927A50DC4}"/>
              </a:ext>
            </a:extLst>
          </p:cNvPr>
          <p:cNvSpPr/>
          <p:nvPr/>
        </p:nvSpPr>
        <p:spPr>
          <a:xfrm>
            <a:off x="7333879" y="2982448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2" name="사각형: 둥근 모서리 6">
            <a:extLst>
              <a:ext uri="{FF2B5EF4-FFF2-40B4-BE49-F238E27FC236}">
                <a16:creationId xmlns:a16="http://schemas.microsoft.com/office/drawing/2014/main" id="{C95371C5-8129-5745-91E3-2E5F6AB6CE45}"/>
              </a:ext>
            </a:extLst>
          </p:cNvPr>
          <p:cNvSpPr/>
          <p:nvPr/>
        </p:nvSpPr>
        <p:spPr>
          <a:xfrm>
            <a:off x="8084682" y="2985364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3" name="사각형: 둥근 모서리 6">
            <a:extLst>
              <a:ext uri="{FF2B5EF4-FFF2-40B4-BE49-F238E27FC236}">
                <a16:creationId xmlns:a16="http://schemas.microsoft.com/office/drawing/2014/main" id="{0A609595-5B12-914A-8905-4CAF09F0D89F}"/>
              </a:ext>
            </a:extLst>
          </p:cNvPr>
          <p:cNvSpPr/>
          <p:nvPr/>
        </p:nvSpPr>
        <p:spPr>
          <a:xfrm>
            <a:off x="7333879" y="3603998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6" name="사각형: 둥근 모서리 6">
            <a:extLst>
              <a:ext uri="{FF2B5EF4-FFF2-40B4-BE49-F238E27FC236}">
                <a16:creationId xmlns:a16="http://schemas.microsoft.com/office/drawing/2014/main" id="{B9E9F054-E1A8-B344-96BD-2BE32E10F50C}"/>
              </a:ext>
            </a:extLst>
          </p:cNvPr>
          <p:cNvSpPr/>
          <p:nvPr/>
        </p:nvSpPr>
        <p:spPr>
          <a:xfrm>
            <a:off x="6581709" y="831268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7" name="사각형: 둥근 모서리 6">
            <a:extLst>
              <a:ext uri="{FF2B5EF4-FFF2-40B4-BE49-F238E27FC236}">
                <a16:creationId xmlns:a16="http://schemas.microsoft.com/office/drawing/2014/main" id="{6E844EC2-D131-6346-9831-B766746C67AC}"/>
              </a:ext>
            </a:extLst>
          </p:cNvPr>
          <p:cNvSpPr/>
          <p:nvPr/>
        </p:nvSpPr>
        <p:spPr>
          <a:xfrm>
            <a:off x="7333879" y="831268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8" name="사각형: 둥근 모서리 6">
            <a:extLst>
              <a:ext uri="{FF2B5EF4-FFF2-40B4-BE49-F238E27FC236}">
                <a16:creationId xmlns:a16="http://schemas.microsoft.com/office/drawing/2014/main" id="{4E120E6B-E3B8-9F4E-9C0A-17C65E4FC826}"/>
              </a:ext>
            </a:extLst>
          </p:cNvPr>
          <p:cNvSpPr/>
          <p:nvPr/>
        </p:nvSpPr>
        <p:spPr>
          <a:xfrm>
            <a:off x="8084682" y="834184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9" name="사각형: 둥근 모서리 6">
            <a:extLst>
              <a:ext uri="{FF2B5EF4-FFF2-40B4-BE49-F238E27FC236}">
                <a16:creationId xmlns:a16="http://schemas.microsoft.com/office/drawing/2014/main" id="{B1AD5BB5-4449-1440-B5F9-89ABEF6F6DC5}"/>
              </a:ext>
            </a:extLst>
          </p:cNvPr>
          <p:cNvSpPr/>
          <p:nvPr/>
        </p:nvSpPr>
        <p:spPr>
          <a:xfrm>
            <a:off x="7333879" y="1452818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216" name="사각형: 둥근 모서리 6">
            <a:extLst>
              <a:ext uri="{FF2B5EF4-FFF2-40B4-BE49-F238E27FC236}">
                <a16:creationId xmlns:a16="http://schemas.microsoft.com/office/drawing/2014/main" id="{B26BBEAF-237A-114C-A18F-D2A0544AD6F3}"/>
              </a:ext>
            </a:extLst>
          </p:cNvPr>
          <p:cNvSpPr/>
          <p:nvPr/>
        </p:nvSpPr>
        <p:spPr>
          <a:xfrm>
            <a:off x="1917229" y="3199249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sp>
        <p:nvSpPr>
          <p:cNvPr id="217" name="사각형: 둥근 모서리 6">
            <a:extLst>
              <a:ext uri="{FF2B5EF4-FFF2-40B4-BE49-F238E27FC236}">
                <a16:creationId xmlns:a16="http://schemas.microsoft.com/office/drawing/2014/main" id="{797E807A-A9AA-CB4F-851C-23AE37C17338}"/>
              </a:ext>
            </a:extLst>
          </p:cNvPr>
          <p:cNvSpPr/>
          <p:nvPr/>
        </p:nvSpPr>
        <p:spPr>
          <a:xfrm>
            <a:off x="2573304" y="3199249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1977B319-D1CA-344C-B813-4F0337BDD84F}"/>
              </a:ext>
            </a:extLst>
          </p:cNvPr>
          <p:cNvCxnSpPr>
            <a:cxnSpLocks/>
            <a:stCxn id="197" idx="3"/>
            <a:endCxn id="198" idx="1"/>
          </p:cNvCxnSpPr>
          <p:nvPr/>
        </p:nvCxnSpPr>
        <p:spPr>
          <a:xfrm>
            <a:off x="7917946" y="1042327"/>
            <a:ext cx="166736" cy="291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489C158E-D4B6-D242-90EA-E152877048D0}"/>
              </a:ext>
            </a:extLst>
          </p:cNvPr>
          <p:cNvCxnSpPr>
            <a:cxnSpLocks/>
            <a:stCxn id="190" idx="3"/>
            <a:endCxn id="191" idx="1"/>
          </p:cNvCxnSpPr>
          <p:nvPr/>
        </p:nvCxnSpPr>
        <p:spPr>
          <a:xfrm>
            <a:off x="7165776" y="3193507"/>
            <a:ext cx="168103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641CC359-B3C0-1D4E-9425-17FC4AB1B3E2}"/>
              </a:ext>
            </a:extLst>
          </p:cNvPr>
          <p:cNvCxnSpPr>
            <a:cxnSpLocks/>
            <a:stCxn id="191" idx="3"/>
            <a:endCxn id="192" idx="1"/>
          </p:cNvCxnSpPr>
          <p:nvPr/>
        </p:nvCxnSpPr>
        <p:spPr>
          <a:xfrm>
            <a:off x="7917946" y="3193507"/>
            <a:ext cx="166736" cy="291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232">
            <a:extLst>
              <a:ext uri="{FF2B5EF4-FFF2-40B4-BE49-F238E27FC236}">
                <a16:creationId xmlns:a16="http://schemas.microsoft.com/office/drawing/2014/main" id="{C2B39A9C-A6DF-9441-9BB3-E7232B2C64A8}"/>
              </a:ext>
            </a:extLst>
          </p:cNvPr>
          <p:cNvCxnSpPr>
            <a:cxnSpLocks/>
            <a:stCxn id="196" idx="2"/>
            <a:endCxn id="199" idx="1"/>
          </p:cNvCxnSpPr>
          <p:nvPr/>
        </p:nvCxnSpPr>
        <p:spPr>
          <a:xfrm rot="16200000" flipH="1">
            <a:off x="6898565" y="1228563"/>
            <a:ext cx="410492" cy="460136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>
            <a:extLst>
              <a:ext uri="{FF2B5EF4-FFF2-40B4-BE49-F238E27FC236}">
                <a16:creationId xmlns:a16="http://schemas.microsoft.com/office/drawing/2014/main" id="{D8E396FA-49C8-EF47-AE72-CB835909F1FF}"/>
              </a:ext>
            </a:extLst>
          </p:cNvPr>
          <p:cNvCxnSpPr>
            <a:cxnSpLocks/>
            <a:stCxn id="199" idx="3"/>
            <a:endCxn id="198" idx="2"/>
          </p:cNvCxnSpPr>
          <p:nvPr/>
        </p:nvCxnSpPr>
        <p:spPr>
          <a:xfrm flipV="1">
            <a:off x="7917946" y="1256301"/>
            <a:ext cx="458770" cy="407576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Elbow Connector 238">
            <a:extLst>
              <a:ext uri="{FF2B5EF4-FFF2-40B4-BE49-F238E27FC236}">
                <a16:creationId xmlns:a16="http://schemas.microsoft.com/office/drawing/2014/main" id="{6DECB653-79E7-8440-8540-622F1729A1B2}"/>
              </a:ext>
            </a:extLst>
          </p:cNvPr>
          <p:cNvCxnSpPr>
            <a:cxnSpLocks/>
            <a:stCxn id="190" idx="2"/>
            <a:endCxn id="193" idx="1"/>
          </p:cNvCxnSpPr>
          <p:nvPr/>
        </p:nvCxnSpPr>
        <p:spPr>
          <a:xfrm rot="16200000" flipH="1">
            <a:off x="6898565" y="3379743"/>
            <a:ext cx="410492" cy="460136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Elbow Connector 241">
            <a:extLst>
              <a:ext uri="{FF2B5EF4-FFF2-40B4-BE49-F238E27FC236}">
                <a16:creationId xmlns:a16="http://schemas.microsoft.com/office/drawing/2014/main" id="{6902DA70-A1DE-A747-BFFC-BC79B5BDBFF2}"/>
              </a:ext>
            </a:extLst>
          </p:cNvPr>
          <p:cNvCxnSpPr>
            <a:cxnSpLocks/>
            <a:stCxn id="193" idx="3"/>
            <a:endCxn id="192" idx="2"/>
          </p:cNvCxnSpPr>
          <p:nvPr/>
        </p:nvCxnSpPr>
        <p:spPr>
          <a:xfrm flipV="1">
            <a:off x="7917946" y="3407481"/>
            <a:ext cx="458770" cy="407576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Elbow Connector 248">
            <a:extLst>
              <a:ext uri="{FF2B5EF4-FFF2-40B4-BE49-F238E27FC236}">
                <a16:creationId xmlns:a16="http://schemas.microsoft.com/office/drawing/2014/main" id="{A1E7CB13-8F1C-344D-9120-82C2DF11566D}"/>
              </a:ext>
            </a:extLst>
          </p:cNvPr>
          <p:cNvCxnSpPr>
            <a:cxnSpLocks/>
            <a:stCxn id="173" idx="3"/>
            <a:endCxn id="32" idx="3"/>
          </p:cNvCxnSpPr>
          <p:nvPr/>
        </p:nvCxnSpPr>
        <p:spPr>
          <a:xfrm flipH="1">
            <a:off x="7164288" y="3573426"/>
            <a:ext cx="1625313" cy="1062092"/>
          </a:xfrm>
          <a:prstGeom prst="bentConnector3">
            <a:avLst>
              <a:gd name="adj1" fmla="val -8098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Elbow Connector 255">
            <a:extLst>
              <a:ext uri="{FF2B5EF4-FFF2-40B4-BE49-F238E27FC236}">
                <a16:creationId xmlns:a16="http://schemas.microsoft.com/office/drawing/2014/main" id="{40D17641-26CF-2643-80FC-00E3914A45A8}"/>
              </a:ext>
            </a:extLst>
          </p:cNvPr>
          <p:cNvCxnSpPr>
            <a:cxnSpLocks/>
            <a:stCxn id="146" idx="3"/>
            <a:endCxn id="32" idx="3"/>
          </p:cNvCxnSpPr>
          <p:nvPr/>
        </p:nvCxnSpPr>
        <p:spPr>
          <a:xfrm flipH="1">
            <a:off x="7164288" y="1419280"/>
            <a:ext cx="1619114" cy="3216238"/>
          </a:xfrm>
          <a:prstGeom prst="bentConnector3">
            <a:avLst>
              <a:gd name="adj1" fmla="val -8557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사각형: 둥근 모서리 6">
            <a:extLst>
              <a:ext uri="{FF2B5EF4-FFF2-40B4-BE49-F238E27FC236}">
                <a16:creationId xmlns:a16="http://schemas.microsoft.com/office/drawing/2014/main" id="{801C23D5-1AC2-D04A-A060-A642B13E050C}"/>
              </a:ext>
            </a:extLst>
          </p:cNvPr>
          <p:cNvSpPr/>
          <p:nvPr/>
        </p:nvSpPr>
        <p:spPr>
          <a:xfrm>
            <a:off x="7937978" y="149063"/>
            <a:ext cx="845271" cy="42762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sp>
        <p:nvSpPr>
          <p:cNvPr id="274" name="사각형: 둥근 모서리 6">
            <a:extLst>
              <a:ext uri="{FF2B5EF4-FFF2-40B4-BE49-F238E27FC236}">
                <a16:creationId xmlns:a16="http://schemas.microsoft.com/office/drawing/2014/main" id="{9739ECCC-E281-C344-9755-6695CD70471F}"/>
              </a:ext>
            </a:extLst>
          </p:cNvPr>
          <p:cNvSpPr/>
          <p:nvPr/>
        </p:nvSpPr>
        <p:spPr>
          <a:xfrm>
            <a:off x="7937978" y="2305342"/>
            <a:ext cx="845271" cy="42762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sp>
        <p:nvSpPr>
          <p:cNvPr id="285" name="사각형: 둥근 모서리 6">
            <a:extLst>
              <a:ext uri="{FF2B5EF4-FFF2-40B4-BE49-F238E27FC236}">
                <a16:creationId xmlns:a16="http://schemas.microsoft.com/office/drawing/2014/main" id="{B6D19E24-3B77-3049-9BCD-C4FCC79B5B92}"/>
              </a:ext>
            </a:extLst>
          </p:cNvPr>
          <p:cNvSpPr/>
          <p:nvPr/>
        </p:nvSpPr>
        <p:spPr>
          <a:xfrm>
            <a:off x="6456791" y="2305342"/>
            <a:ext cx="845271" cy="42762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286" name="사각형: 둥근 모서리 6">
            <a:extLst>
              <a:ext uri="{FF2B5EF4-FFF2-40B4-BE49-F238E27FC236}">
                <a16:creationId xmlns:a16="http://schemas.microsoft.com/office/drawing/2014/main" id="{A51CCDAC-D08B-FF47-8F59-56B2B01AEC9E}"/>
              </a:ext>
            </a:extLst>
          </p:cNvPr>
          <p:cNvSpPr/>
          <p:nvPr/>
        </p:nvSpPr>
        <p:spPr>
          <a:xfrm>
            <a:off x="6450592" y="149063"/>
            <a:ext cx="845271" cy="42762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cxnSp>
        <p:nvCxnSpPr>
          <p:cNvPr id="306" name="Elbow Connector 305">
            <a:extLst>
              <a:ext uri="{FF2B5EF4-FFF2-40B4-BE49-F238E27FC236}">
                <a16:creationId xmlns:a16="http://schemas.microsoft.com/office/drawing/2014/main" id="{25A5D429-5D19-654F-BE26-9D536F531A73}"/>
              </a:ext>
            </a:extLst>
          </p:cNvPr>
          <p:cNvCxnSpPr>
            <a:cxnSpLocks/>
            <a:endCxn id="286" idx="3"/>
          </p:cNvCxnSpPr>
          <p:nvPr/>
        </p:nvCxnSpPr>
        <p:spPr>
          <a:xfrm rot="16200000" flipV="1">
            <a:off x="7219468" y="439273"/>
            <a:ext cx="310259" cy="157467"/>
          </a:xfrm>
          <a:prstGeom prst="bentConnector2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Elbow Connector 309">
            <a:extLst>
              <a:ext uri="{FF2B5EF4-FFF2-40B4-BE49-F238E27FC236}">
                <a16:creationId xmlns:a16="http://schemas.microsoft.com/office/drawing/2014/main" id="{DB67968C-8AF5-3047-83EE-4108D5E60C64}"/>
              </a:ext>
            </a:extLst>
          </p:cNvPr>
          <p:cNvCxnSpPr>
            <a:cxnSpLocks/>
            <a:endCxn id="267" idx="1"/>
          </p:cNvCxnSpPr>
          <p:nvPr/>
        </p:nvCxnSpPr>
        <p:spPr>
          <a:xfrm rot="5400000" flipH="1" flipV="1">
            <a:off x="7699056" y="433432"/>
            <a:ext cx="309476" cy="168367"/>
          </a:xfrm>
          <a:prstGeom prst="bentConnector2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Elbow Connector 312">
            <a:extLst>
              <a:ext uri="{FF2B5EF4-FFF2-40B4-BE49-F238E27FC236}">
                <a16:creationId xmlns:a16="http://schemas.microsoft.com/office/drawing/2014/main" id="{C75F5579-07B5-724B-AE28-A56E8663DDA4}"/>
              </a:ext>
            </a:extLst>
          </p:cNvPr>
          <p:cNvCxnSpPr>
            <a:cxnSpLocks/>
            <a:endCxn id="285" idx="3"/>
          </p:cNvCxnSpPr>
          <p:nvPr/>
        </p:nvCxnSpPr>
        <p:spPr>
          <a:xfrm rot="16200000" flipV="1">
            <a:off x="7224026" y="2597193"/>
            <a:ext cx="307343" cy="151269"/>
          </a:xfrm>
          <a:prstGeom prst="bentConnector2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Elbow Connector 315">
            <a:extLst>
              <a:ext uri="{FF2B5EF4-FFF2-40B4-BE49-F238E27FC236}">
                <a16:creationId xmlns:a16="http://schemas.microsoft.com/office/drawing/2014/main" id="{A9D2CDDE-A7AA-0B43-9412-917D97B0C561}"/>
              </a:ext>
            </a:extLst>
          </p:cNvPr>
          <p:cNvCxnSpPr>
            <a:cxnSpLocks/>
            <a:endCxn id="274" idx="1"/>
          </p:cNvCxnSpPr>
          <p:nvPr/>
        </p:nvCxnSpPr>
        <p:spPr>
          <a:xfrm rot="5400000" flipH="1" flipV="1">
            <a:off x="7700442" y="2588325"/>
            <a:ext cx="306705" cy="168368"/>
          </a:xfrm>
          <a:prstGeom prst="bentConnector2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사각형: 둥근 모서리 6">
            <a:extLst>
              <a:ext uri="{FF2B5EF4-FFF2-40B4-BE49-F238E27FC236}">
                <a16:creationId xmlns:a16="http://schemas.microsoft.com/office/drawing/2014/main" id="{3BA31EBB-F3D9-6F4F-B608-D1E0EE8E5F24}"/>
              </a:ext>
            </a:extLst>
          </p:cNvPr>
          <p:cNvSpPr/>
          <p:nvPr/>
        </p:nvSpPr>
        <p:spPr>
          <a:xfrm>
            <a:off x="1910952" y="3917292"/>
            <a:ext cx="1246419" cy="310642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sp>
        <p:nvSpPr>
          <p:cNvPr id="335" name="사각형: 둥근 모서리 6">
            <a:extLst>
              <a:ext uri="{FF2B5EF4-FFF2-40B4-BE49-F238E27FC236}">
                <a16:creationId xmlns:a16="http://schemas.microsoft.com/office/drawing/2014/main" id="{CDA71FB5-4A17-434E-A2DC-36C84B4CB1B7}"/>
              </a:ext>
            </a:extLst>
          </p:cNvPr>
          <p:cNvSpPr/>
          <p:nvPr/>
        </p:nvSpPr>
        <p:spPr>
          <a:xfrm>
            <a:off x="354399" y="3749745"/>
            <a:ext cx="1297083" cy="65388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Data Store</a:t>
            </a:r>
          </a:p>
          <a:p>
            <a:pPr algn="ctr"/>
            <a:r>
              <a:rPr lang="en-US" altLang="ko-KR" sz="1000"/>
              <a:t>(Memory, </a:t>
            </a:r>
          </a:p>
          <a:p>
            <a:pPr algn="ctr"/>
            <a:r>
              <a:rPr lang="en-US" altLang="ko-KR" sz="1000"/>
              <a:t>File System,</a:t>
            </a:r>
          </a:p>
          <a:p>
            <a:pPr algn="ctr"/>
            <a:r>
              <a:rPr lang="en-US" altLang="ko-KR" sz="1000"/>
              <a:t>S3, DuckDB …)</a:t>
            </a:r>
          </a:p>
        </p:txBody>
      </p:sp>
      <p:cxnSp>
        <p:nvCxnSpPr>
          <p:cNvPr id="336" name="Straight Arrow Connector 335">
            <a:extLst>
              <a:ext uri="{FF2B5EF4-FFF2-40B4-BE49-F238E27FC236}">
                <a16:creationId xmlns:a16="http://schemas.microsoft.com/office/drawing/2014/main" id="{E4B2FBEC-FE33-254E-9EDA-3AA3CCE5C342}"/>
              </a:ext>
            </a:extLst>
          </p:cNvPr>
          <p:cNvCxnSpPr>
            <a:cxnSpLocks/>
            <a:stCxn id="335" idx="3"/>
            <a:endCxn id="331" idx="1"/>
          </p:cNvCxnSpPr>
          <p:nvPr/>
        </p:nvCxnSpPr>
        <p:spPr>
          <a:xfrm flipV="1">
            <a:off x="1651482" y="4072613"/>
            <a:ext cx="259470" cy="4076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Arrow Connector 340">
            <a:extLst>
              <a:ext uri="{FF2B5EF4-FFF2-40B4-BE49-F238E27FC236}">
                <a16:creationId xmlns:a16="http://schemas.microsoft.com/office/drawing/2014/main" id="{E0E0E835-82B8-C741-8585-D4B6F38D9BFC}"/>
              </a:ext>
            </a:extLst>
          </p:cNvPr>
          <p:cNvCxnSpPr>
            <a:cxnSpLocks/>
            <a:endCxn id="150" idx="2"/>
          </p:cNvCxnSpPr>
          <p:nvPr/>
        </p:nvCxnSpPr>
        <p:spPr>
          <a:xfrm flipH="1" flipV="1">
            <a:off x="4672474" y="872011"/>
            <a:ext cx="1352" cy="27858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D9B61E03-6F0F-7741-84AA-207E8D4FE1D8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5585071" y="872011"/>
            <a:ext cx="0" cy="27858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TextBox 348">
            <a:extLst>
              <a:ext uri="{FF2B5EF4-FFF2-40B4-BE49-F238E27FC236}">
                <a16:creationId xmlns:a16="http://schemas.microsoft.com/office/drawing/2014/main" id="{131884DC-80E1-524D-95A3-3FF70E5BC2DF}"/>
              </a:ext>
            </a:extLst>
          </p:cNvPr>
          <p:cNvSpPr txBox="1"/>
          <p:nvPr/>
        </p:nvSpPr>
        <p:spPr>
          <a:xfrm>
            <a:off x="3157371" y="482563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</a:t>
            </a:r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12363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33988</TotalTime>
  <Words>871</Words>
  <Application>Microsoft Macintosh PowerPoint</Application>
  <PresentationFormat>On-screen Show (16:9)</PresentationFormat>
  <Paragraphs>500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CQRS</vt:lpstr>
      <vt:lpstr>CQRS</vt:lpstr>
      <vt:lpstr>CQRS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정섭 신</cp:lastModifiedBy>
  <cp:revision>4854</cp:revision>
  <dcterms:created xsi:type="dcterms:W3CDTF">2006-10-05T04:04:58Z</dcterms:created>
  <dcterms:modified xsi:type="dcterms:W3CDTF">2025-04-04T15:48:31Z</dcterms:modified>
</cp:coreProperties>
</file>