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1524" y="-16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Digital </a:t>
            </a:r>
            <a:r>
              <a:rPr lang="en-US" altLang="ko-KR" dirty="0" smtClean="0"/>
              <a:t>Signature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2" y="1439367"/>
            <a:ext cx="1008112" cy="5760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15816" y="1583383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1001011…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stCxn id="2" idx="3"/>
            <a:endCxn id="8" idx="1"/>
          </p:cNvCxnSpPr>
          <p:nvPr/>
        </p:nvCxnSpPr>
        <p:spPr>
          <a:xfrm>
            <a:off x="1907704" y="1727399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636" y="1419622"/>
            <a:ext cx="22322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Hashing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8" idx="2"/>
            <a:endCxn id="21" idx="0"/>
          </p:cNvCxnSpPr>
          <p:nvPr/>
        </p:nvCxnSpPr>
        <p:spPr>
          <a:xfrm>
            <a:off x="3635896" y="1871415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9672" y="2015431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Encrypt with Signer’s Private Key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2663503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0110010…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2613379"/>
            <a:ext cx="306195" cy="3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67644" y="915566"/>
            <a:ext cx="22322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/>
              <a:t>Signing</a:t>
            </a:r>
            <a:endParaRPr lang="ko-KR" altLang="en-US" sz="2000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572000" y="915566"/>
            <a:ext cx="0" cy="40324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907704" y="3477476"/>
            <a:ext cx="1008112" cy="5760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91680" y="4053539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0110010…</a:t>
            </a:r>
            <a:endParaRPr lang="ko-KR" altLang="en-US" sz="1600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4003416"/>
            <a:ext cx="306195" cy="3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화살표 연결선 33"/>
          <p:cNvCxnSpPr>
            <a:endCxn id="30" idx="0"/>
          </p:cNvCxnSpPr>
          <p:nvPr/>
        </p:nvCxnSpPr>
        <p:spPr>
          <a:xfrm flipH="1">
            <a:off x="2411760" y="3262153"/>
            <a:ext cx="1224136" cy="21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" idx="2"/>
            <a:endCxn id="30" idx="0"/>
          </p:cNvCxnSpPr>
          <p:nvPr/>
        </p:nvCxnSpPr>
        <p:spPr>
          <a:xfrm>
            <a:off x="1403648" y="2015431"/>
            <a:ext cx="1008112" cy="1462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31640" y="4391695"/>
            <a:ext cx="22322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Data + Digital Signature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2954376"/>
            <a:ext cx="1584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Digital Signature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72534" y="915566"/>
            <a:ext cx="22322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/>
              <a:t>Verification</a:t>
            </a:r>
            <a:endParaRPr lang="ko-KR" altLang="en-US" sz="2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84602" y="1491630"/>
            <a:ext cx="1008112" cy="5760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68578" y="2067693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0110010…</a:t>
            </a:r>
            <a:endParaRPr lang="ko-KR" altLang="en-US" sz="16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99" y="2017570"/>
            <a:ext cx="306195" cy="3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4976490" y="2931790"/>
            <a:ext cx="1008112" cy="5760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20706" y="3075374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0110010…</a:t>
            </a:r>
            <a:endParaRPr lang="ko-KR" altLang="en-US" sz="1600" dirty="0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27" y="3025251"/>
            <a:ext cx="306195" cy="3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0706" y="4299942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1001011…</a:t>
            </a:r>
            <a:endParaRPr lang="ko-KR" altLang="en-US" sz="16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60466" y="4299942"/>
            <a:ext cx="144016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1001011…</a:t>
            </a:r>
            <a:endParaRPr lang="ko-KR" altLang="en-US" sz="1600" dirty="0"/>
          </a:p>
        </p:txBody>
      </p:sp>
      <p:cxnSp>
        <p:nvCxnSpPr>
          <p:cNvPr id="63" name="직선 화살표 연결선 62"/>
          <p:cNvCxnSpPr>
            <a:stCxn id="80" idx="2"/>
            <a:endCxn id="56" idx="0"/>
          </p:cNvCxnSpPr>
          <p:nvPr/>
        </p:nvCxnSpPr>
        <p:spPr>
          <a:xfrm flipH="1">
            <a:off x="5480546" y="2663503"/>
            <a:ext cx="1015107" cy="268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80" idx="2"/>
            <a:endCxn id="57" idx="0"/>
          </p:cNvCxnSpPr>
          <p:nvPr/>
        </p:nvCxnSpPr>
        <p:spPr>
          <a:xfrm>
            <a:off x="6495653" y="2663503"/>
            <a:ext cx="1145133" cy="4118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6" idx="2"/>
            <a:endCxn id="62" idx="0"/>
          </p:cNvCxnSpPr>
          <p:nvPr/>
        </p:nvCxnSpPr>
        <p:spPr>
          <a:xfrm>
            <a:off x="5480546" y="3507854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72434" y="3704133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Hashing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85" idx="2"/>
            <a:endCxn id="61" idx="0"/>
          </p:cNvCxnSpPr>
          <p:nvPr/>
        </p:nvCxnSpPr>
        <p:spPr>
          <a:xfrm>
            <a:off x="7640786" y="3675102"/>
            <a:ext cx="0" cy="624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1" idx="1"/>
            <a:endCxn id="62" idx="3"/>
          </p:cNvCxnSpPr>
          <p:nvPr/>
        </p:nvCxnSpPr>
        <p:spPr>
          <a:xfrm flipH="1">
            <a:off x="6200626" y="444395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44542" y="4568229"/>
            <a:ext cx="22322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Compare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379529" y="2355726"/>
            <a:ext cx="22322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Data + Digital Signature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76690" y="3367325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Digital Signature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605512" y="36920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Decrypt with Signer’s Public Key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74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44816</TotalTime>
  <Words>48</Words>
  <Application>Microsoft Office PowerPoint</Application>
  <PresentationFormat>화면 슬라이드 쇼(16:9)</PresentationFormat>
  <Paragraphs>24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Digital Signature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5806</cp:revision>
  <dcterms:created xsi:type="dcterms:W3CDTF">2006-10-05T04:04:58Z</dcterms:created>
  <dcterms:modified xsi:type="dcterms:W3CDTF">2018-10-22T10:40:49Z</dcterms:modified>
</cp:coreProperties>
</file>