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1402" autoAdjust="0"/>
  </p:normalViewPr>
  <p:slideViewPr>
    <p:cSldViewPr>
      <p:cViewPr varScale="1">
        <p:scale>
          <a:sx n="143" d="100"/>
          <a:sy n="143" d="100"/>
        </p:scale>
        <p:origin x="-94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AppArmor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Circular Reference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2499742"/>
            <a:ext cx="1296144" cy="432048"/>
          </a:xfrm>
          <a:prstGeom prst="roundRect">
            <a:avLst>
              <a:gd name="adj" fmla="val 120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Instance A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2499742"/>
            <a:ext cx="1296144" cy="432048"/>
          </a:xfrm>
          <a:prstGeom prst="roundRect">
            <a:avLst>
              <a:gd name="adj" fmla="val 120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Instance B</a:t>
            </a:r>
            <a:endParaRPr lang="ko-KR" altLang="en-US" sz="1200" dirty="0"/>
          </a:p>
        </p:txBody>
      </p:sp>
      <p:sp>
        <p:nvSpPr>
          <p:cNvPr id="13" name="자유형 12"/>
          <p:cNvSpPr/>
          <p:nvPr/>
        </p:nvSpPr>
        <p:spPr>
          <a:xfrm>
            <a:off x="1369293" y="2923410"/>
            <a:ext cx="2002336" cy="447189"/>
          </a:xfrm>
          <a:custGeom>
            <a:avLst/>
            <a:gdLst>
              <a:gd name="connsiteX0" fmla="*/ 0 w 2002336"/>
              <a:gd name="connsiteY0" fmla="*/ 0 h 447189"/>
              <a:gd name="connsiteX1" fmla="*/ 0 w 2002336"/>
              <a:gd name="connsiteY1" fmla="*/ 447189 h 447189"/>
              <a:gd name="connsiteX2" fmla="*/ 2002336 w 2002336"/>
              <a:gd name="connsiteY2" fmla="*/ 447189 h 447189"/>
              <a:gd name="connsiteX3" fmla="*/ 2002336 w 2002336"/>
              <a:gd name="connsiteY3" fmla="*/ 6675 h 44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2336" h="447189">
                <a:moveTo>
                  <a:pt x="0" y="0"/>
                </a:moveTo>
                <a:lnTo>
                  <a:pt x="0" y="447189"/>
                </a:lnTo>
                <a:lnTo>
                  <a:pt x="2002336" y="447189"/>
                </a:lnTo>
                <a:lnTo>
                  <a:pt x="2002336" y="6675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flipV="1">
            <a:off x="1369293" y="2052553"/>
            <a:ext cx="2002336" cy="447189"/>
          </a:xfrm>
          <a:custGeom>
            <a:avLst/>
            <a:gdLst>
              <a:gd name="connsiteX0" fmla="*/ 0 w 2002336"/>
              <a:gd name="connsiteY0" fmla="*/ 0 h 447189"/>
              <a:gd name="connsiteX1" fmla="*/ 0 w 2002336"/>
              <a:gd name="connsiteY1" fmla="*/ 447189 h 447189"/>
              <a:gd name="connsiteX2" fmla="*/ 2002336 w 2002336"/>
              <a:gd name="connsiteY2" fmla="*/ 447189 h 447189"/>
              <a:gd name="connsiteX3" fmla="*/ 2002336 w 2002336"/>
              <a:gd name="connsiteY3" fmla="*/ 6675 h 44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2336" h="447189">
                <a:moveTo>
                  <a:pt x="0" y="0"/>
                </a:moveTo>
                <a:lnTo>
                  <a:pt x="0" y="447189"/>
                </a:lnTo>
                <a:lnTo>
                  <a:pt x="2002336" y="447189"/>
                </a:lnTo>
                <a:lnTo>
                  <a:pt x="2002336" y="6675"/>
                </a:lnTo>
              </a:path>
            </a:pathLst>
          </a:cu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09082" y="3318526"/>
            <a:ext cx="1522758" cy="432048"/>
          </a:xfrm>
          <a:prstGeom prst="roundRect">
            <a:avLst>
              <a:gd name="adj" fmla="val 1203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A_ptr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shared_ptr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9082" y="1667610"/>
            <a:ext cx="1522758" cy="432048"/>
          </a:xfrm>
          <a:prstGeom prst="roundRect">
            <a:avLst>
              <a:gd name="adj" fmla="val 1203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</a:t>
            </a:r>
            <a:r>
              <a:rPr lang="en-US" altLang="ko-KR" sz="1200" dirty="0" err="1" smtClean="0"/>
              <a:t>_ptr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shared_ptr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99992" y="2499742"/>
            <a:ext cx="1296144" cy="432048"/>
          </a:xfrm>
          <a:prstGeom prst="roundRect">
            <a:avLst>
              <a:gd name="adj" fmla="val 120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Instance A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44208" y="2499742"/>
            <a:ext cx="1296144" cy="432048"/>
          </a:xfrm>
          <a:prstGeom prst="roundRect">
            <a:avLst>
              <a:gd name="adj" fmla="val 120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Instance B</a:t>
            </a:r>
            <a:endParaRPr lang="ko-KR" altLang="en-US" sz="1200" dirty="0"/>
          </a:p>
        </p:txBody>
      </p:sp>
      <p:sp>
        <p:nvSpPr>
          <p:cNvPr id="19" name="자유형 18"/>
          <p:cNvSpPr/>
          <p:nvPr/>
        </p:nvSpPr>
        <p:spPr>
          <a:xfrm>
            <a:off x="5113709" y="2923410"/>
            <a:ext cx="2002336" cy="447189"/>
          </a:xfrm>
          <a:custGeom>
            <a:avLst/>
            <a:gdLst>
              <a:gd name="connsiteX0" fmla="*/ 0 w 2002336"/>
              <a:gd name="connsiteY0" fmla="*/ 0 h 447189"/>
              <a:gd name="connsiteX1" fmla="*/ 0 w 2002336"/>
              <a:gd name="connsiteY1" fmla="*/ 447189 h 447189"/>
              <a:gd name="connsiteX2" fmla="*/ 2002336 w 2002336"/>
              <a:gd name="connsiteY2" fmla="*/ 447189 h 447189"/>
              <a:gd name="connsiteX3" fmla="*/ 2002336 w 2002336"/>
              <a:gd name="connsiteY3" fmla="*/ 6675 h 44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2336" h="447189">
                <a:moveTo>
                  <a:pt x="0" y="0"/>
                </a:moveTo>
                <a:lnTo>
                  <a:pt x="0" y="447189"/>
                </a:lnTo>
                <a:lnTo>
                  <a:pt x="2002336" y="447189"/>
                </a:lnTo>
                <a:lnTo>
                  <a:pt x="2002336" y="6675"/>
                </a:lnTo>
              </a:path>
            </a:pathLst>
          </a:cu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 flipV="1">
            <a:off x="5113709" y="2052553"/>
            <a:ext cx="2002336" cy="447189"/>
          </a:xfrm>
          <a:custGeom>
            <a:avLst/>
            <a:gdLst>
              <a:gd name="connsiteX0" fmla="*/ 0 w 2002336"/>
              <a:gd name="connsiteY0" fmla="*/ 0 h 447189"/>
              <a:gd name="connsiteX1" fmla="*/ 0 w 2002336"/>
              <a:gd name="connsiteY1" fmla="*/ 447189 h 447189"/>
              <a:gd name="connsiteX2" fmla="*/ 2002336 w 2002336"/>
              <a:gd name="connsiteY2" fmla="*/ 447189 h 447189"/>
              <a:gd name="connsiteX3" fmla="*/ 2002336 w 2002336"/>
              <a:gd name="connsiteY3" fmla="*/ 6675 h 44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2336" h="447189">
                <a:moveTo>
                  <a:pt x="0" y="0"/>
                </a:moveTo>
                <a:lnTo>
                  <a:pt x="0" y="447189"/>
                </a:lnTo>
                <a:lnTo>
                  <a:pt x="2002336" y="447189"/>
                </a:lnTo>
                <a:lnTo>
                  <a:pt x="2002336" y="6675"/>
                </a:lnTo>
              </a:path>
            </a:pathLst>
          </a:cu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353498" y="3318526"/>
            <a:ext cx="1522758" cy="432048"/>
          </a:xfrm>
          <a:prstGeom prst="roundRect">
            <a:avLst>
              <a:gd name="adj" fmla="val 1203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A_ptr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weak_ptr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53498" y="1667610"/>
            <a:ext cx="1522758" cy="432048"/>
          </a:xfrm>
          <a:prstGeom prst="roundRect">
            <a:avLst>
              <a:gd name="adj" fmla="val 1203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</a:t>
            </a:r>
            <a:r>
              <a:rPr lang="en-US" altLang="ko-KR" sz="1200" dirty="0" err="1" smtClean="0"/>
              <a:t>_ptr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shared_ptr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88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44221</TotalTime>
  <Words>24</Words>
  <Application>Microsoft Office PowerPoint</Application>
  <PresentationFormat>화면 슬라이드 쇼(16:9)</PresentationFormat>
  <Paragraphs>11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Circular Reference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5625</cp:revision>
  <dcterms:created xsi:type="dcterms:W3CDTF">2006-10-05T04:04:58Z</dcterms:created>
  <dcterms:modified xsi:type="dcterms:W3CDTF">2017-11-28T04:39:07Z</dcterms:modified>
</cp:coreProperties>
</file>