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63" r:id="rId2"/>
    <p:sldId id="367" r:id="rId3"/>
    <p:sldId id="360" r:id="rId4"/>
    <p:sldId id="364" r:id="rId5"/>
    <p:sldId id="365" r:id="rId6"/>
    <p:sldId id="362" r:id="rId7"/>
    <p:sldId id="366" r:id="rId8"/>
    <p:sldId id="359" r:id="rId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신정섭" initials="신" lastIdx="1" clrIdx="0">
    <p:extLst>
      <p:ext uri="{19B8F6BF-5375-455C-9EA6-DF929625EA0E}">
        <p15:presenceInfo xmlns:p15="http://schemas.microsoft.com/office/powerpoint/2012/main" userId="신정섭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6" autoAdjust="0"/>
    <p:restoredTop sz="84880" autoAdjust="0"/>
  </p:normalViewPr>
  <p:slideViewPr>
    <p:cSldViewPr>
      <p:cViewPr varScale="1">
        <p:scale>
          <a:sx n="201" d="100"/>
          <a:sy n="201" d="100"/>
        </p:scale>
        <p:origin x="216" y="1000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2025. 10. 19.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2604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749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19538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402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3870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2778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00903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2025. 10. 19.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2025. 10. 19.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2025. 10. 19.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2025. 10. 19.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2025. 10. 19.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2025. 10. 19.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2025. 10. 19.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2025. 10. 19.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2025. 10. 19.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2025. 10. 19.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2025. 10. 19.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2025. 10. 19.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>
            <a:extLst>
              <a:ext uri="{FF2B5EF4-FFF2-40B4-BE49-F238E27FC236}">
                <a16:creationId xmlns:a16="http://schemas.microsoft.com/office/drawing/2014/main" id="{64C016AE-850F-5121-74E0-DB8C586F115E}"/>
              </a:ext>
            </a:extLst>
          </p:cNvPr>
          <p:cNvSpPr/>
          <p:nvPr/>
        </p:nvSpPr>
        <p:spPr>
          <a:xfrm>
            <a:off x="467544" y="1491630"/>
            <a:ext cx="1008112" cy="648072"/>
          </a:xfrm>
          <a:prstGeom prst="can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</a:rPr>
              <a:t>Source </a:t>
            </a:r>
            <a:br>
              <a:rPr lang="en-KR" sz="1200">
                <a:solidFill>
                  <a:schemeClr val="tx1"/>
                </a:solidFill>
              </a:rPr>
            </a:br>
            <a:r>
              <a:rPr lang="en-KR" sz="120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5" name="Can 4">
            <a:extLst>
              <a:ext uri="{FF2B5EF4-FFF2-40B4-BE49-F238E27FC236}">
                <a16:creationId xmlns:a16="http://schemas.microsoft.com/office/drawing/2014/main" id="{6421A96A-0123-EB7D-7D8A-FD84DF460B77}"/>
              </a:ext>
            </a:extLst>
          </p:cNvPr>
          <p:cNvSpPr/>
          <p:nvPr/>
        </p:nvSpPr>
        <p:spPr>
          <a:xfrm>
            <a:off x="467544" y="2679762"/>
            <a:ext cx="1008112" cy="648072"/>
          </a:xfrm>
          <a:prstGeom prst="can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</a:rPr>
              <a:t>Source </a:t>
            </a:r>
            <a:br>
              <a:rPr lang="en-KR" sz="1200">
                <a:solidFill>
                  <a:schemeClr val="tx1"/>
                </a:solidFill>
              </a:rPr>
            </a:br>
            <a:r>
              <a:rPr lang="en-KR" sz="1200">
                <a:solidFill>
                  <a:schemeClr val="tx1"/>
                </a:solidFill>
              </a:rPr>
              <a:t>Data</a:t>
            </a:r>
          </a:p>
        </p:txBody>
      </p:sp>
      <p:sp>
        <p:nvSpPr>
          <p:cNvPr id="6" name="Can 5">
            <a:extLst>
              <a:ext uri="{FF2B5EF4-FFF2-40B4-BE49-F238E27FC236}">
                <a16:creationId xmlns:a16="http://schemas.microsoft.com/office/drawing/2014/main" id="{52692F6E-8468-E19D-8FE1-ED646AE3FA97}"/>
              </a:ext>
            </a:extLst>
          </p:cNvPr>
          <p:cNvSpPr/>
          <p:nvPr/>
        </p:nvSpPr>
        <p:spPr>
          <a:xfrm>
            <a:off x="6444208" y="1491630"/>
            <a:ext cx="1008112" cy="648072"/>
          </a:xfrm>
          <a:prstGeom prst="can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KR" sz="1200">
                <a:solidFill>
                  <a:schemeClr val="tx1"/>
                </a:solidFill>
              </a:rPr>
              <a:t>Source </a:t>
            </a:r>
            <a:br>
              <a:rPr lang="en-KR" sz="1200">
                <a:solidFill>
                  <a:schemeClr val="tx1"/>
                </a:solidFill>
              </a:rPr>
            </a:br>
            <a:r>
              <a:rPr lang="en-KR" sz="1200">
                <a:solidFill>
                  <a:schemeClr val="tx1"/>
                </a:solidFill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791805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F168CB-79F1-8929-E7A6-066BC171F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1DE061-51E7-D710-2046-A6FA37FAA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E6F39F-F500-6FE3-146C-A03D3A977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034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7332" y="-236562"/>
            <a:ext cx="8229600" cy="857250"/>
          </a:xfrm>
        </p:spPr>
        <p:txBody>
          <a:bodyPr/>
          <a:lstStyle/>
          <a:p>
            <a:r>
              <a:rPr lang="en-US" altLang="ko-KR" dirty="0"/>
              <a:t>Kafka Architecture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76732FE-6C9D-4444-AFDA-801EE5F981CB}"/>
              </a:ext>
            </a:extLst>
          </p:cNvPr>
          <p:cNvSpPr/>
          <p:nvPr/>
        </p:nvSpPr>
        <p:spPr>
          <a:xfrm>
            <a:off x="2598476" y="843558"/>
            <a:ext cx="1728192" cy="3523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Producer A</a:t>
            </a:r>
            <a:endParaRPr lang="ko-KR" altLang="en-US" sz="14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3605E7C-158D-49F1-8506-CEF09E8CC589}"/>
              </a:ext>
            </a:extLst>
          </p:cNvPr>
          <p:cNvSpPr/>
          <p:nvPr/>
        </p:nvSpPr>
        <p:spPr>
          <a:xfrm>
            <a:off x="1425785" y="1466034"/>
            <a:ext cx="1971950" cy="1644345"/>
          </a:xfrm>
          <a:prstGeom prst="roundRect">
            <a:avLst>
              <a:gd name="adj" fmla="val 4182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Topic A</a:t>
            </a:r>
            <a:endParaRPr lang="ko-KR" altLang="en-US" sz="1400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2E7F032-13ED-4575-8F3C-092CC530ABC3}"/>
              </a:ext>
            </a:extLst>
          </p:cNvPr>
          <p:cNvSpPr/>
          <p:nvPr/>
        </p:nvSpPr>
        <p:spPr>
          <a:xfrm>
            <a:off x="1590114" y="1810122"/>
            <a:ext cx="1643292" cy="301904"/>
          </a:xfrm>
          <a:prstGeom prst="roundRect">
            <a:avLst>
              <a:gd name="adj" fmla="val 1410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Partition 0</a:t>
            </a:r>
            <a:endParaRPr lang="ko-KR" altLang="en-US" sz="1400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DF001E3F-CC52-44A6-A024-1F8E5EEE3BE4}"/>
              </a:ext>
            </a:extLst>
          </p:cNvPr>
          <p:cNvSpPr/>
          <p:nvPr/>
        </p:nvSpPr>
        <p:spPr>
          <a:xfrm>
            <a:off x="1590114" y="2233244"/>
            <a:ext cx="1643292" cy="301904"/>
          </a:xfrm>
          <a:prstGeom prst="roundRect">
            <a:avLst>
              <a:gd name="adj" fmla="val 1410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Partition 1</a:t>
            </a:r>
            <a:endParaRPr lang="ko-KR" altLang="en-US" sz="140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1D51EEF-881E-4D40-8D97-72F8E211014A}"/>
              </a:ext>
            </a:extLst>
          </p:cNvPr>
          <p:cNvSpPr/>
          <p:nvPr/>
        </p:nvSpPr>
        <p:spPr>
          <a:xfrm>
            <a:off x="3478013" y="1466034"/>
            <a:ext cx="1971950" cy="1644345"/>
          </a:xfrm>
          <a:prstGeom prst="roundRect">
            <a:avLst>
              <a:gd name="adj" fmla="val 4549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Topic B</a:t>
            </a:r>
            <a:endParaRPr lang="ko-KR" altLang="en-US" sz="1400" dirty="0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9E45E1E-4A30-418C-8291-338E06F96508}"/>
              </a:ext>
            </a:extLst>
          </p:cNvPr>
          <p:cNvSpPr/>
          <p:nvPr/>
        </p:nvSpPr>
        <p:spPr>
          <a:xfrm>
            <a:off x="3642342" y="1810122"/>
            <a:ext cx="1643292" cy="301904"/>
          </a:xfrm>
          <a:prstGeom prst="roundRect">
            <a:avLst>
              <a:gd name="adj" fmla="val 1410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Partition 0</a:t>
            </a:r>
            <a:endParaRPr lang="ko-KR" altLang="en-US" sz="140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BB1E2A6-F8AC-4742-9A35-2BCFEFE7A7A2}"/>
              </a:ext>
            </a:extLst>
          </p:cNvPr>
          <p:cNvSpPr/>
          <p:nvPr/>
        </p:nvSpPr>
        <p:spPr>
          <a:xfrm>
            <a:off x="5552197" y="1463883"/>
            <a:ext cx="1971950" cy="1644345"/>
          </a:xfrm>
          <a:prstGeom prst="roundRect">
            <a:avLst>
              <a:gd name="adj" fmla="val 4549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dirty="0"/>
              <a:t>Topic C</a:t>
            </a:r>
            <a:endParaRPr lang="ko-KR" altLang="en-US" sz="1400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2FDAC04C-F226-479C-9859-26AEF1618706}"/>
              </a:ext>
            </a:extLst>
          </p:cNvPr>
          <p:cNvSpPr/>
          <p:nvPr/>
        </p:nvSpPr>
        <p:spPr>
          <a:xfrm>
            <a:off x="5716526" y="2654214"/>
            <a:ext cx="1643292" cy="301904"/>
          </a:xfrm>
          <a:prstGeom prst="roundRect">
            <a:avLst>
              <a:gd name="adj" fmla="val 1410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Partition 2</a:t>
            </a:r>
            <a:endParaRPr lang="ko-KR" altLang="en-US" sz="1400" dirty="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72065A45-3266-4048-8877-6D7DD86DDD4C}"/>
              </a:ext>
            </a:extLst>
          </p:cNvPr>
          <p:cNvSpPr/>
          <p:nvPr/>
        </p:nvSpPr>
        <p:spPr>
          <a:xfrm>
            <a:off x="5716526" y="1807971"/>
            <a:ext cx="1643292" cy="301904"/>
          </a:xfrm>
          <a:prstGeom prst="roundRect">
            <a:avLst>
              <a:gd name="adj" fmla="val 1410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Partition 0</a:t>
            </a:r>
            <a:endParaRPr lang="ko-KR" altLang="en-US" sz="1400" dirty="0"/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16C0C38-1A4E-4076-BFA7-5677521083BC}"/>
              </a:ext>
            </a:extLst>
          </p:cNvPr>
          <p:cNvSpPr/>
          <p:nvPr/>
        </p:nvSpPr>
        <p:spPr>
          <a:xfrm>
            <a:off x="5716526" y="2231093"/>
            <a:ext cx="1643292" cy="301904"/>
          </a:xfrm>
          <a:prstGeom prst="roundRect">
            <a:avLst>
              <a:gd name="adj" fmla="val 1410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Partition 1</a:t>
            </a:r>
            <a:endParaRPr lang="ko-KR" altLang="en-US" sz="1400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E95C71DC-3DAE-4BE3-B333-BA03C3FF760A}"/>
              </a:ext>
            </a:extLst>
          </p:cNvPr>
          <p:cNvSpPr/>
          <p:nvPr/>
        </p:nvSpPr>
        <p:spPr>
          <a:xfrm>
            <a:off x="4650704" y="843558"/>
            <a:ext cx="1728192" cy="3523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Producer B</a:t>
            </a:r>
            <a:endParaRPr lang="ko-KR" altLang="en-US" sz="1400" dirty="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CB4DDE75-056E-4249-BD12-0F81EF6C02B5}"/>
              </a:ext>
            </a:extLst>
          </p:cNvPr>
          <p:cNvSpPr/>
          <p:nvPr/>
        </p:nvSpPr>
        <p:spPr>
          <a:xfrm>
            <a:off x="251520" y="4081352"/>
            <a:ext cx="2052228" cy="722646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/>
              <a:t>Consumer Group A</a:t>
            </a:r>
            <a:endParaRPr lang="ko-KR" altLang="en-US" sz="1400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FDAD9F0-B585-4776-8EFF-1B3B1CDDDF15}"/>
              </a:ext>
            </a:extLst>
          </p:cNvPr>
          <p:cNvSpPr/>
          <p:nvPr/>
        </p:nvSpPr>
        <p:spPr>
          <a:xfrm>
            <a:off x="405678" y="4181022"/>
            <a:ext cx="1743912" cy="3374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Consumer A</a:t>
            </a:r>
            <a:endParaRPr lang="ko-KR" altLang="en-US" sz="1400" dirty="0"/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4EFA6A44-B3D5-43F1-BE2A-9B5BE681D580}"/>
              </a:ext>
            </a:extLst>
          </p:cNvPr>
          <p:cNvSpPr/>
          <p:nvPr/>
        </p:nvSpPr>
        <p:spPr>
          <a:xfrm>
            <a:off x="2501770" y="4081352"/>
            <a:ext cx="2052228" cy="722646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/>
              <a:t>Consumer Group B</a:t>
            </a:r>
            <a:endParaRPr lang="ko-KR" altLang="en-US" sz="1400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0D04AF20-0AE7-4278-A777-83004129ACF2}"/>
              </a:ext>
            </a:extLst>
          </p:cNvPr>
          <p:cNvSpPr/>
          <p:nvPr/>
        </p:nvSpPr>
        <p:spPr>
          <a:xfrm>
            <a:off x="2655928" y="4181022"/>
            <a:ext cx="1743912" cy="33743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Consumer B</a:t>
            </a:r>
            <a:endParaRPr lang="ko-KR" altLang="en-US" sz="1400" dirty="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5230FF1A-8A8B-461A-A6A7-E411A0A0385F}"/>
              </a:ext>
            </a:extLst>
          </p:cNvPr>
          <p:cNvSpPr/>
          <p:nvPr/>
        </p:nvSpPr>
        <p:spPr>
          <a:xfrm>
            <a:off x="4752020" y="4081352"/>
            <a:ext cx="3924436" cy="722646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/>
              <a:t>Consumer Group C</a:t>
            </a:r>
            <a:endParaRPr lang="ko-KR" altLang="en-US" sz="1400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8B9B68B6-E172-4ADF-93FA-97134AB47BF3}"/>
              </a:ext>
            </a:extLst>
          </p:cNvPr>
          <p:cNvSpPr/>
          <p:nvPr/>
        </p:nvSpPr>
        <p:spPr>
          <a:xfrm>
            <a:off x="4906178" y="4179090"/>
            <a:ext cx="1743912" cy="33936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Consumer C</a:t>
            </a:r>
            <a:endParaRPr lang="ko-KR" altLang="en-US" sz="1400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C622663F-E44E-4474-90DF-2A71A36BD857}"/>
              </a:ext>
            </a:extLst>
          </p:cNvPr>
          <p:cNvSpPr/>
          <p:nvPr/>
        </p:nvSpPr>
        <p:spPr>
          <a:xfrm>
            <a:off x="6804248" y="4173761"/>
            <a:ext cx="1743912" cy="34469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Consumer D</a:t>
            </a:r>
            <a:endParaRPr lang="ko-KR" altLang="en-US" sz="1400" dirty="0"/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D37954FE-ED75-4B04-B330-707801592D9F}"/>
              </a:ext>
            </a:extLst>
          </p:cNvPr>
          <p:cNvCxnSpPr>
            <a:cxnSpLocks/>
            <a:stCxn id="3" idx="2"/>
            <a:endCxn id="13" idx="0"/>
          </p:cNvCxnSpPr>
          <p:nvPr/>
        </p:nvCxnSpPr>
        <p:spPr>
          <a:xfrm flipH="1">
            <a:off x="2411760" y="1195917"/>
            <a:ext cx="1050812" cy="6142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132C35FF-43F2-4928-AF4D-11225986EF96}"/>
              </a:ext>
            </a:extLst>
          </p:cNvPr>
          <p:cNvCxnSpPr>
            <a:cxnSpLocks/>
            <a:stCxn id="3" idx="2"/>
            <a:endCxn id="19" idx="0"/>
          </p:cNvCxnSpPr>
          <p:nvPr/>
        </p:nvCxnSpPr>
        <p:spPr>
          <a:xfrm>
            <a:off x="3462572" y="1195917"/>
            <a:ext cx="1001416" cy="61420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DCAB02C9-3F14-4BCC-8B1D-445A946DFD7B}"/>
              </a:ext>
            </a:extLst>
          </p:cNvPr>
          <p:cNvCxnSpPr>
            <a:cxnSpLocks/>
            <a:stCxn id="26" idx="2"/>
            <a:endCxn id="25" idx="0"/>
          </p:cNvCxnSpPr>
          <p:nvPr/>
        </p:nvCxnSpPr>
        <p:spPr>
          <a:xfrm>
            <a:off x="5514800" y="1195917"/>
            <a:ext cx="1023372" cy="103517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CE43D067-EFC5-4361-9604-E0A658584C58}"/>
              </a:ext>
            </a:extLst>
          </p:cNvPr>
          <p:cNvCxnSpPr>
            <a:cxnSpLocks/>
            <a:stCxn id="26" idx="2"/>
            <a:endCxn id="23" idx="0"/>
          </p:cNvCxnSpPr>
          <p:nvPr/>
        </p:nvCxnSpPr>
        <p:spPr>
          <a:xfrm>
            <a:off x="5514800" y="1195917"/>
            <a:ext cx="1023372" cy="145829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B02BE40B-5F79-4FDF-B65E-130CE8274CB2}"/>
              </a:ext>
            </a:extLst>
          </p:cNvPr>
          <p:cNvCxnSpPr>
            <a:cxnSpLocks/>
            <a:stCxn id="23" idx="2"/>
            <a:endCxn id="41" idx="0"/>
          </p:cNvCxnSpPr>
          <p:nvPr/>
        </p:nvCxnSpPr>
        <p:spPr>
          <a:xfrm>
            <a:off x="6538172" y="2956118"/>
            <a:ext cx="1138032" cy="121764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1E58488C-3C29-47B9-A59C-03896480B5DB}"/>
              </a:ext>
            </a:extLst>
          </p:cNvPr>
          <p:cNvCxnSpPr>
            <a:cxnSpLocks/>
            <a:stCxn id="25" idx="2"/>
            <a:endCxn id="41" idx="0"/>
          </p:cNvCxnSpPr>
          <p:nvPr/>
        </p:nvCxnSpPr>
        <p:spPr>
          <a:xfrm>
            <a:off x="6538172" y="2532997"/>
            <a:ext cx="1138032" cy="16407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7FE3EABF-FDD9-4BF7-BF55-3A40EBCC6292}"/>
              </a:ext>
            </a:extLst>
          </p:cNvPr>
          <p:cNvCxnSpPr>
            <a:cxnSpLocks/>
            <a:stCxn id="19" idx="2"/>
            <a:endCxn id="38" idx="0"/>
          </p:cNvCxnSpPr>
          <p:nvPr/>
        </p:nvCxnSpPr>
        <p:spPr>
          <a:xfrm flipH="1">
            <a:off x="3527884" y="2112026"/>
            <a:ext cx="936104" cy="20689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1C14E7C3-E3F0-4114-8328-52EC5812BB4F}"/>
              </a:ext>
            </a:extLst>
          </p:cNvPr>
          <p:cNvCxnSpPr>
            <a:cxnSpLocks/>
            <a:stCxn id="3" idx="2"/>
            <a:endCxn id="14" idx="0"/>
          </p:cNvCxnSpPr>
          <p:nvPr/>
        </p:nvCxnSpPr>
        <p:spPr>
          <a:xfrm flipH="1">
            <a:off x="2411760" y="1195917"/>
            <a:ext cx="1050812" cy="103732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8E5603FF-361F-4F8C-86B9-B59035D725D6}"/>
              </a:ext>
            </a:extLst>
          </p:cNvPr>
          <p:cNvCxnSpPr>
            <a:cxnSpLocks/>
            <a:stCxn id="24" idx="2"/>
            <a:endCxn id="40" idx="0"/>
          </p:cNvCxnSpPr>
          <p:nvPr/>
        </p:nvCxnSpPr>
        <p:spPr>
          <a:xfrm flipH="1">
            <a:off x="5778134" y="2109875"/>
            <a:ext cx="760038" cy="206921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1F0DA32C-7E98-4A65-82C7-439DE6A8B0B7}"/>
              </a:ext>
            </a:extLst>
          </p:cNvPr>
          <p:cNvCxnSpPr>
            <a:cxnSpLocks/>
            <a:stCxn id="26" idx="2"/>
            <a:endCxn id="24" idx="0"/>
          </p:cNvCxnSpPr>
          <p:nvPr/>
        </p:nvCxnSpPr>
        <p:spPr>
          <a:xfrm>
            <a:off x="5514800" y="1195917"/>
            <a:ext cx="1023372" cy="61205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B646D07-6343-4FE7-A291-3D9A676E7510}"/>
              </a:ext>
            </a:extLst>
          </p:cNvPr>
          <p:cNvCxnSpPr>
            <a:cxnSpLocks/>
            <a:stCxn id="19" idx="2"/>
            <a:endCxn id="40" idx="0"/>
          </p:cNvCxnSpPr>
          <p:nvPr/>
        </p:nvCxnSpPr>
        <p:spPr>
          <a:xfrm>
            <a:off x="4463988" y="2112026"/>
            <a:ext cx="1314146" cy="20670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AA045BEE-4705-444E-847F-77BD2A25E367}"/>
              </a:ext>
            </a:extLst>
          </p:cNvPr>
          <p:cNvSpPr/>
          <p:nvPr/>
        </p:nvSpPr>
        <p:spPr>
          <a:xfrm>
            <a:off x="1425786" y="3114185"/>
            <a:ext cx="6098362" cy="344494"/>
          </a:xfrm>
          <a:prstGeom prst="roundRect">
            <a:avLst>
              <a:gd name="adj" fmla="val 26190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Kafka Broker</a:t>
            </a:r>
            <a:endParaRPr lang="ko-KR" altLang="en-US" sz="1400" dirty="0"/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D3FFE380-A151-4112-BCC2-A501527A5894}"/>
              </a:ext>
            </a:extLst>
          </p:cNvPr>
          <p:cNvCxnSpPr>
            <a:cxnSpLocks/>
            <a:stCxn id="14" idx="2"/>
            <a:endCxn id="28" idx="0"/>
          </p:cNvCxnSpPr>
          <p:nvPr/>
        </p:nvCxnSpPr>
        <p:spPr>
          <a:xfrm flipH="1">
            <a:off x="1277634" y="2535148"/>
            <a:ext cx="1134126" cy="164587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1E1466B0-AD3A-4D87-8168-3ED31B40A844}"/>
              </a:ext>
            </a:extLst>
          </p:cNvPr>
          <p:cNvCxnSpPr>
            <a:cxnSpLocks/>
            <a:stCxn id="13" idx="2"/>
            <a:endCxn id="28" idx="0"/>
          </p:cNvCxnSpPr>
          <p:nvPr/>
        </p:nvCxnSpPr>
        <p:spPr>
          <a:xfrm flipH="1">
            <a:off x="1277634" y="2112026"/>
            <a:ext cx="1134126" cy="20689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05AC66B3-DB03-47E5-933F-998C691C8B08}"/>
              </a:ext>
            </a:extLst>
          </p:cNvPr>
          <p:cNvSpPr/>
          <p:nvPr/>
        </p:nvSpPr>
        <p:spPr>
          <a:xfrm>
            <a:off x="1425786" y="3458876"/>
            <a:ext cx="6098362" cy="352359"/>
          </a:xfrm>
          <a:prstGeom prst="roundRect">
            <a:avLst>
              <a:gd name="adj" fmla="val 26190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Zookeeper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6070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7332" y="-236562"/>
            <a:ext cx="8229600" cy="857250"/>
          </a:xfrm>
        </p:spPr>
        <p:txBody>
          <a:bodyPr/>
          <a:lstStyle/>
          <a:p>
            <a:r>
              <a:rPr lang="en-US" altLang="ko-KR"/>
              <a:t>Partition</a:t>
            </a:r>
            <a:endParaRPr lang="ko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9FCC45E-EE00-45FF-A661-B33A935CFC67}"/>
              </a:ext>
            </a:extLst>
          </p:cNvPr>
          <p:cNvSpPr txBox="1"/>
          <p:nvPr/>
        </p:nvSpPr>
        <p:spPr>
          <a:xfrm>
            <a:off x="3938311" y="1705858"/>
            <a:ext cx="14558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/>
              <a:t>Topic C</a:t>
            </a:r>
            <a:endParaRPr lang="ko-KR" altLang="en-US" sz="1600" b="1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82C2145-A1CF-4EBA-AA8F-B1FB4401B678}"/>
              </a:ext>
            </a:extLst>
          </p:cNvPr>
          <p:cNvSpPr txBox="1"/>
          <p:nvPr/>
        </p:nvSpPr>
        <p:spPr>
          <a:xfrm>
            <a:off x="1187624" y="2073501"/>
            <a:ext cx="1455880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Partition 0</a:t>
            </a:r>
          </a:p>
          <a:p>
            <a:pPr algn="ctr"/>
            <a:r>
              <a:rPr lang="en-US" altLang="ko-KR" sz="1100"/>
              <a:t>Group C : 8</a:t>
            </a:r>
            <a:endParaRPr lang="ko-KR" altLang="en-US" sz="110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65C2B238-A88A-4E2F-8344-14876512D1D6}"/>
              </a:ext>
            </a:extLst>
          </p:cNvPr>
          <p:cNvSpPr txBox="1"/>
          <p:nvPr/>
        </p:nvSpPr>
        <p:spPr>
          <a:xfrm>
            <a:off x="1187624" y="2919050"/>
            <a:ext cx="1455880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Partition 1</a:t>
            </a:r>
          </a:p>
          <a:p>
            <a:pPr algn="ctr"/>
            <a:r>
              <a:rPr lang="en-US" altLang="ko-KR" sz="1100"/>
              <a:t>Group C : 3</a:t>
            </a:r>
            <a:endParaRPr lang="ko-KR" altLang="en-US" sz="110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ABFCDC24-EEBC-401A-BB99-C97535DF2AFE}"/>
              </a:ext>
            </a:extLst>
          </p:cNvPr>
          <p:cNvSpPr txBox="1"/>
          <p:nvPr/>
        </p:nvSpPr>
        <p:spPr>
          <a:xfrm>
            <a:off x="1187624" y="3720775"/>
            <a:ext cx="1455880" cy="49244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Partition 2</a:t>
            </a:r>
          </a:p>
          <a:p>
            <a:pPr algn="ctr"/>
            <a:r>
              <a:rPr lang="en-US" altLang="ko-KR" sz="1100"/>
              <a:t>Group C : 4</a:t>
            </a:r>
            <a:endParaRPr lang="ko-KR" altLang="en-US" sz="110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9AAD7EE-D576-4A1A-A64C-B4B957A1E244}"/>
              </a:ext>
            </a:extLst>
          </p:cNvPr>
          <p:cNvSpPr/>
          <p:nvPr/>
        </p:nvSpPr>
        <p:spPr>
          <a:xfrm>
            <a:off x="2483768" y="2139702"/>
            <a:ext cx="405863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</a:t>
            </a:r>
            <a:endParaRPr lang="ko-KR" altLang="en-US" sz="1400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A060EC0-D9D2-4E55-B0A1-9970B80C152E}"/>
              </a:ext>
            </a:extLst>
          </p:cNvPr>
          <p:cNvSpPr/>
          <p:nvPr/>
        </p:nvSpPr>
        <p:spPr>
          <a:xfrm>
            <a:off x="2889631" y="2139702"/>
            <a:ext cx="405863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2</a:t>
            </a:r>
            <a:endParaRPr lang="ko-KR" altLang="en-US" sz="140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122EDD8-26EB-4749-B42E-E35170B30F88}"/>
              </a:ext>
            </a:extLst>
          </p:cNvPr>
          <p:cNvSpPr/>
          <p:nvPr/>
        </p:nvSpPr>
        <p:spPr>
          <a:xfrm>
            <a:off x="3295495" y="2139702"/>
            <a:ext cx="405863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3</a:t>
            </a:r>
            <a:endParaRPr lang="ko-KR" altLang="en-US" sz="140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5A27EE3-34BC-4996-95C1-1C67C24C2A7D}"/>
              </a:ext>
            </a:extLst>
          </p:cNvPr>
          <p:cNvSpPr/>
          <p:nvPr/>
        </p:nvSpPr>
        <p:spPr>
          <a:xfrm>
            <a:off x="3701358" y="2139702"/>
            <a:ext cx="405863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4</a:t>
            </a:r>
            <a:endParaRPr lang="ko-KR" altLang="en-US" sz="1400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4FEB351-ECF8-47EA-A36E-AF38B69D48C3}"/>
              </a:ext>
            </a:extLst>
          </p:cNvPr>
          <p:cNvSpPr/>
          <p:nvPr/>
        </p:nvSpPr>
        <p:spPr>
          <a:xfrm>
            <a:off x="4107221" y="2139702"/>
            <a:ext cx="405863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5</a:t>
            </a:r>
            <a:endParaRPr lang="ko-KR" altLang="en-US" sz="140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6C376E5-85AD-4AD1-8D4B-2CD3BC2B829A}"/>
              </a:ext>
            </a:extLst>
          </p:cNvPr>
          <p:cNvSpPr/>
          <p:nvPr/>
        </p:nvSpPr>
        <p:spPr>
          <a:xfrm>
            <a:off x="4513084" y="2139702"/>
            <a:ext cx="405863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6</a:t>
            </a:r>
            <a:endParaRPr lang="ko-KR" altLang="en-US" sz="1400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1D0B523E-3C3A-4549-A79C-3CAA82C30312}"/>
              </a:ext>
            </a:extLst>
          </p:cNvPr>
          <p:cNvSpPr/>
          <p:nvPr/>
        </p:nvSpPr>
        <p:spPr>
          <a:xfrm>
            <a:off x="4918948" y="2139702"/>
            <a:ext cx="405863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7</a:t>
            </a:r>
            <a:endParaRPr lang="ko-KR" altLang="en-US" sz="140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D904A380-79E7-454C-A74B-BD6F7E7851A6}"/>
              </a:ext>
            </a:extLst>
          </p:cNvPr>
          <p:cNvSpPr/>
          <p:nvPr/>
        </p:nvSpPr>
        <p:spPr>
          <a:xfrm>
            <a:off x="5324811" y="2139702"/>
            <a:ext cx="405863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8</a:t>
            </a:r>
            <a:endParaRPr lang="ko-KR" altLang="en-US" sz="140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5B46494-5188-43E8-B0CB-7896E7973083}"/>
              </a:ext>
            </a:extLst>
          </p:cNvPr>
          <p:cNvSpPr/>
          <p:nvPr/>
        </p:nvSpPr>
        <p:spPr>
          <a:xfrm>
            <a:off x="5730674" y="2139702"/>
            <a:ext cx="405863" cy="360040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9</a:t>
            </a:r>
            <a:endParaRPr lang="ko-KR" altLang="en-US" sz="140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77592BC8-63ED-4765-B94A-F89EC07B7552}"/>
              </a:ext>
            </a:extLst>
          </p:cNvPr>
          <p:cNvSpPr/>
          <p:nvPr/>
        </p:nvSpPr>
        <p:spPr>
          <a:xfrm>
            <a:off x="6136537" y="2139702"/>
            <a:ext cx="405863" cy="360040"/>
          </a:xfrm>
          <a:prstGeom prst="rect">
            <a:avLst/>
          </a:prstGeom>
          <a:ln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10</a:t>
            </a:r>
            <a:endParaRPr lang="ko-KR" altLang="en-US" sz="140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852CF426-87A9-4932-A6AC-898F20820CDA}"/>
              </a:ext>
            </a:extLst>
          </p:cNvPr>
          <p:cNvSpPr/>
          <p:nvPr/>
        </p:nvSpPr>
        <p:spPr>
          <a:xfrm>
            <a:off x="6542401" y="2139702"/>
            <a:ext cx="405863" cy="36004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11</a:t>
            </a:r>
            <a:endParaRPr lang="ko-KR" altLang="en-US" sz="140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887114CE-F6E1-4377-9530-B42EC681FF3B}"/>
              </a:ext>
            </a:extLst>
          </p:cNvPr>
          <p:cNvSpPr/>
          <p:nvPr/>
        </p:nvSpPr>
        <p:spPr>
          <a:xfrm>
            <a:off x="2483768" y="2977557"/>
            <a:ext cx="405863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</a:t>
            </a:r>
            <a:endParaRPr lang="ko-KR" altLang="en-US" sz="140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75ACB472-47D4-4930-B36E-2432136949BF}"/>
              </a:ext>
            </a:extLst>
          </p:cNvPr>
          <p:cNvSpPr/>
          <p:nvPr/>
        </p:nvSpPr>
        <p:spPr>
          <a:xfrm>
            <a:off x="2889631" y="2977557"/>
            <a:ext cx="405863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2</a:t>
            </a:r>
            <a:endParaRPr lang="ko-KR" altLang="en-US" sz="140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4A86B207-8A6A-4FF4-A7C7-3CDD58ED02D8}"/>
              </a:ext>
            </a:extLst>
          </p:cNvPr>
          <p:cNvSpPr/>
          <p:nvPr/>
        </p:nvSpPr>
        <p:spPr>
          <a:xfrm>
            <a:off x="3295495" y="2977557"/>
            <a:ext cx="405863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3</a:t>
            </a:r>
            <a:endParaRPr lang="ko-KR" altLang="en-US" sz="140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83AA1C06-225E-413A-8AD5-E5106731D9CA}"/>
              </a:ext>
            </a:extLst>
          </p:cNvPr>
          <p:cNvSpPr/>
          <p:nvPr/>
        </p:nvSpPr>
        <p:spPr>
          <a:xfrm>
            <a:off x="3701358" y="2977557"/>
            <a:ext cx="405863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4</a:t>
            </a:r>
            <a:endParaRPr lang="ko-KR" altLang="en-US" sz="140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3A8E267-6F01-4726-9AB7-5571BCF251D8}"/>
              </a:ext>
            </a:extLst>
          </p:cNvPr>
          <p:cNvSpPr/>
          <p:nvPr/>
        </p:nvSpPr>
        <p:spPr>
          <a:xfrm>
            <a:off x="4107221" y="2977557"/>
            <a:ext cx="405863" cy="36004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5</a:t>
            </a:r>
            <a:endParaRPr lang="ko-KR" altLang="en-US" sz="140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CE63E4FB-2897-4150-882E-2D4523AEEA9E}"/>
              </a:ext>
            </a:extLst>
          </p:cNvPr>
          <p:cNvSpPr/>
          <p:nvPr/>
        </p:nvSpPr>
        <p:spPr>
          <a:xfrm>
            <a:off x="2483768" y="3795886"/>
            <a:ext cx="405863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</a:t>
            </a:r>
            <a:endParaRPr lang="ko-KR" altLang="en-US" sz="140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2468EA19-942C-47B0-9953-DE6F8BA7975D}"/>
              </a:ext>
            </a:extLst>
          </p:cNvPr>
          <p:cNvSpPr/>
          <p:nvPr/>
        </p:nvSpPr>
        <p:spPr>
          <a:xfrm>
            <a:off x="2889631" y="3795886"/>
            <a:ext cx="405863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2</a:t>
            </a:r>
            <a:endParaRPr lang="ko-KR" altLang="en-US" sz="1400"/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94E9F906-2C37-4760-92FD-105E1BFE5B5F}"/>
              </a:ext>
            </a:extLst>
          </p:cNvPr>
          <p:cNvSpPr/>
          <p:nvPr/>
        </p:nvSpPr>
        <p:spPr>
          <a:xfrm>
            <a:off x="3295495" y="3795886"/>
            <a:ext cx="405863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3</a:t>
            </a:r>
            <a:endParaRPr lang="ko-KR" altLang="en-US" sz="1400"/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F8C098F7-43DB-450B-857F-94DC37A77C9E}"/>
              </a:ext>
            </a:extLst>
          </p:cNvPr>
          <p:cNvSpPr/>
          <p:nvPr/>
        </p:nvSpPr>
        <p:spPr>
          <a:xfrm>
            <a:off x="3701358" y="3795886"/>
            <a:ext cx="405863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4</a:t>
            </a:r>
            <a:endParaRPr lang="ko-KR" altLang="en-US" sz="1400"/>
          </a:p>
        </p:txBody>
      </p:sp>
      <p:sp>
        <p:nvSpPr>
          <p:cNvPr id="115" name="직사각형 114">
            <a:extLst>
              <a:ext uri="{FF2B5EF4-FFF2-40B4-BE49-F238E27FC236}">
                <a16:creationId xmlns:a16="http://schemas.microsoft.com/office/drawing/2014/main" id="{09D8EDED-F7DF-4D19-B7DB-32E90EF5391E}"/>
              </a:ext>
            </a:extLst>
          </p:cNvPr>
          <p:cNvSpPr/>
          <p:nvPr/>
        </p:nvSpPr>
        <p:spPr>
          <a:xfrm>
            <a:off x="4107221" y="3795886"/>
            <a:ext cx="405863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5</a:t>
            </a:r>
            <a:endParaRPr lang="ko-KR" altLang="en-US" sz="1400"/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02BB2508-8601-4A1B-B302-A5DBA98482ED}"/>
              </a:ext>
            </a:extLst>
          </p:cNvPr>
          <p:cNvSpPr/>
          <p:nvPr/>
        </p:nvSpPr>
        <p:spPr>
          <a:xfrm>
            <a:off x="4513084" y="3795886"/>
            <a:ext cx="405863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6</a:t>
            </a:r>
            <a:endParaRPr lang="ko-KR" altLang="en-US" sz="1400"/>
          </a:p>
        </p:txBody>
      </p:sp>
      <p:sp>
        <p:nvSpPr>
          <p:cNvPr id="117" name="직사각형 116">
            <a:extLst>
              <a:ext uri="{FF2B5EF4-FFF2-40B4-BE49-F238E27FC236}">
                <a16:creationId xmlns:a16="http://schemas.microsoft.com/office/drawing/2014/main" id="{0579E015-8853-475B-8E75-D279B50E5EFE}"/>
              </a:ext>
            </a:extLst>
          </p:cNvPr>
          <p:cNvSpPr/>
          <p:nvPr/>
        </p:nvSpPr>
        <p:spPr>
          <a:xfrm>
            <a:off x="4918948" y="3795886"/>
            <a:ext cx="405863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7</a:t>
            </a:r>
            <a:endParaRPr lang="ko-KR" altLang="en-US" sz="1400"/>
          </a:p>
        </p:txBody>
      </p:sp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02BE3E14-57FE-4FE1-9BFF-B594CBE0DA77}"/>
              </a:ext>
            </a:extLst>
          </p:cNvPr>
          <p:cNvSpPr/>
          <p:nvPr/>
        </p:nvSpPr>
        <p:spPr>
          <a:xfrm>
            <a:off x="5324811" y="3795886"/>
            <a:ext cx="405863" cy="36004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8</a:t>
            </a:r>
            <a:endParaRPr lang="ko-KR" altLang="en-US" sz="1400"/>
          </a:p>
        </p:txBody>
      </p:sp>
      <p:sp>
        <p:nvSpPr>
          <p:cNvPr id="122" name="사각형: 둥근 모서리 121">
            <a:extLst>
              <a:ext uri="{FF2B5EF4-FFF2-40B4-BE49-F238E27FC236}">
                <a16:creationId xmlns:a16="http://schemas.microsoft.com/office/drawing/2014/main" id="{7E77B8BD-54F2-4D87-BB95-632D3C272168}"/>
              </a:ext>
            </a:extLst>
          </p:cNvPr>
          <p:cNvSpPr/>
          <p:nvPr/>
        </p:nvSpPr>
        <p:spPr>
          <a:xfrm>
            <a:off x="183988" y="2912044"/>
            <a:ext cx="1122025" cy="667818"/>
          </a:xfrm>
          <a:prstGeom prst="roundRect">
            <a:avLst>
              <a:gd name="adj" fmla="val 1410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Producer B</a:t>
            </a:r>
            <a:endParaRPr lang="ko-KR" altLang="en-US" sz="1400" dirty="0"/>
          </a:p>
        </p:txBody>
      </p:sp>
      <p:sp>
        <p:nvSpPr>
          <p:cNvPr id="124" name="사각형: 둥근 모서리 123">
            <a:extLst>
              <a:ext uri="{FF2B5EF4-FFF2-40B4-BE49-F238E27FC236}">
                <a16:creationId xmlns:a16="http://schemas.microsoft.com/office/drawing/2014/main" id="{FE72223F-2E39-486C-BB83-4C82816E5E8C}"/>
              </a:ext>
            </a:extLst>
          </p:cNvPr>
          <p:cNvSpPr/>
          <p:nvPr/>
        </p:nvSpPr>
        <p:spPr>
          <a:xfrm>
            <a:off x="7380312" y="2257618"/>
            <a:ext cx="1603460" cy="2238744"/>
          </a:xfrm>
          <a:prstGeom prst="roundRect">
            <a:avLst>
              <a:gd name="adj" fmla="val 8253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/>
              <a:t>Consumer Group C</a:t>
            </a:r>
            <a:endParaRPr lang="ko-KR" altLang="en-US" sz="1400" dirty="0"/>
          </a:p>
        </p:txBody>
      </p:sp>
      <p:sp>
        <p:nvSpPr>
          <p:cNvPr id="125" name="사각형: 둥근 모서리 124">
            <a:extLst>
              <a:ext uri="{FF2B5EF4-FFF2-40B4-BE49-F238E27FC236}">
                <a16:creationId xmlns:a16="http://schemas.microsoft.com/office/drawing/2014/main" id="{D5C68632-8457-4C36-BBEB-7B232820797E}"/>
              </a:ext>
            </a:extLst>
          </p:cNvPr>
          <p:cNvSpPr/>
          <p:nvPr/>
        </p:nvSpPr>
        <p:spPr>
          <a:xfrm>
            <a:off x="7621028" y="2375330"/>
            <a:ext cx="1122025" cy="667818"/>
          </a:xfrm>
          <a:prstGeom prst="roundRect">
            <a:avLst>
              <a:gd name="adj" fmla="val 1410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Consumer C</a:t>
            </a:r>
            <a:endParaRPr lang="ko-KR" altLang="en-US" sz="1400" dirty="0"/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954F126B-1651-46B4-9542-A2CA43096B89}"/>
              </a:ext>
            </a:extLst>
          </p:cNvPr>
          <p:cNvSpPr/>
          <p:nvPr/>
        </p:nvSpPr>
        <p:spPr>
          <a:xfrm>
            <a:off x="7621029" y="3252480"/>
            <a:ext cx="1122025" cy="667818"/>
          </a:xfrm>
          <a:prstGeom prst="roundRect">
            <a:avLst>
              <a:gd name="adj" fmla="val 1410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Consumer D</a:t>
            </a:r>
            <a:endParaRPr lang="ko-KR" altLang="en-US" sz="14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0C8761E-0352-4DBB-908A-303EC85BA0A9}"/>
              </a:ext>
            </a:extLst>
          </p:cNvPr>
          <p:cNvCxnSpPr>
            <a:cxnSpLocks/>
          </p:cNvCxnSpPr>
          <p:nvPr/>
        </p:nvCxnSpPr>
        <p:spPr>
          <a:xfrm>
            <a:off x="4746384" y="4381823"/>
            <a:ext cx="432048" cy="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96E56AB0-DEB8-4E8B-8348-85A3F618DF8E}"/>
              </a:ext>
            </a:extLst>
          </p:cNvPr>
          <p:cNvCxnSpPr>
            <a:cxnSpLocks/>
          </p:cNvCxnSpPr>
          <p:nvPr/>
        </p:nvCxnSpPr>
        <p:spPr>
          <a:xfrm>
            <a:off x="3492610" y="4381823"/>
            <a:ext cx="432048" cy="0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4B0982BB-6E81-4CFE-8961-97F042244A6E}"/>
              </a:ext>
            </a:extLst>
          </p:cNvPr>
          <p:cNvSpPr txBox="1"/>
          <p:nvPr/>
        </p:nvSpPr>
        <p:spPr>
          <a:xfrm>
            <a:off x="3535805" y="4227934"/>
            <a:ext cx="145588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Write</a:t>
            </a:r>
            <a:endParaRPr lang="ko-KR" altLang="en-US" sz="140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2DDB5E4F-3697-4F97-BB12-7553F4130342}"/>
              </a:ext>
            </a:extLst>
          </p:cNvPr>
          <p:cNvSpPr txBox="1"/>
          <p:nvPr/>
        </p:nvSpPr>
        <p:spPr>
          <a:xfrm>
            <a:off x="4761790" y="4227934"/>
            <a:ext cx="145588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Read</a:t>
            </a:r>
            <a:endParaRPr lang="ko-KR" altLang="en-US" sz="140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CD2292A8-B6E9-49E6-9EE3-E6C0B77BC862}"/>
              </a:ext>
            </a:extLst>
          </p:cNvPr>
          <p:cNvSpPr/>
          <p:nvPr/>
        </p:nvSpPr>
        <p:spPr>
          <a:xfrm>
            <a:off x="183988" y="1488253"/>
            <a:ext cx="1122025" cy="667818"/>
          </a:xfrm>
          <a:prstGeom prst="roundRect">
            <a:avLst>
              <a:gd name="adj" fmla="val 1410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Producer A</a:t>
            </a:r>
            <a:endParaRPr lang="ko-KR" altLang="en-US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6915423-66F2-4F98-8E51-135D6E4782BC}"/>
              </a:ext>
            </a:extLst>
          </p:cNvPr>
          <p:cNvSpPr txBox="1"/>
          <p:nvPr/>
        </p:nvSpPr>
        <p:spPr>
          <a:xfrm>
            <a:off x="3938311" y="627534"/>
            <a:ext cx="1455880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600" b="1"/>
              <a:t>Topic B</a:t>
            </a:r>
            <a:endParaRPr lang="ko-KR" altLang="en-US" sz="1600" b="1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0038EE8-7476-4B5D-99BB-C5777112CFA3}"/>
              </a:ext>
            </a:extLst>
          </p:cNvPr>
          <p:cNvSpPr txBox="1"/>
          <p:nvPr/>
        </p:nvSpPr>
        <p:spPr>
          <a:xfrm>
            <a:off x="1187624" y="930954"/>
            <a:ext cx="145588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Partition 0</a:t>
            </a:r>
          </a:p>
          <a:p>
            <a:pPr algn="ctr"/>
            <a:r>
              <a:rPr lang="en-US" altLang="ko-KR" sz="1100"/>
              <a:t>Group B : 6</a:t>
            </a:r>
          </a:p>
          <a:p>
            <a:pPr algn="ctr"/>
            <a:r>
              <a:rPr lang="en-US" altLang="ko-KR" sz="1100"/>
              <a:t>Group C : 4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ECA17ED-04F1-460D-9687-26E431D44C4F}"/>
              </a:ext>
            </a:extLst>
          </p:cNvPr>
          <p:cNvSpPr/>
          <p:nvPr/>
        </p:nvSpPr>
        <p:spPr>
          <a:xfrm>
            <a:off x="2483768" y="1064809"/>
            <a:ext cx="405863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1</a:t>
            </a:r>
            <a:endParaRPr lang="ko-KR" altLang="en-US" sz="1400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BF823405-7347-48A7-B134-BB60F35A95D5}"/>
              </a:ext>
            </a:extLst>
          </p:cNvPr>
          <p:cNvSpPr/>
          <p:nvPr/>
        </p:nvSpPr>
        <p:spPr>
          <a:xfrm>
            <a:off x="2889631" y="1064809"/>
            <a:ext cx="405863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2</a:t>
            </a:r>
            <a:endParaRPr lang="ko-KR" altLang="en-US" sz="1400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EC2E1A08-8178-440E-BE93-82D7331DD60B}"/>
              </a:ext>
            </a:extLst>
          </p:cNvPr>
          <p:cNvSpPr/>
          <p:nvPr/>
        </p:nvSpPr>
        <p:spPr>
          <a:xfrm>
            <a:off x="3295495" y="1064809"/>
            <a:ext cx="405863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3</a:t>
            </a:r>
            <a:endParaRPr lang="ko-KR" altLang="en-US" sz="140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EC840FD-4BFB-48BB-8102-E13381CE4F12}"/>
              </a:ext>
            </a:extLst>
          </p:cNvPr>
          <p:cNvSpPr/>
          <p:nvPr/>
        </p:nvSpPr>
        <p:spPr>
          <a:xfrm>
            <a:off x="3701358" y="1064809"/>
            <a:ext cx="405863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4</a:t>
            </a:r>
            <a:endParaRPr lang="ko-KR" altLang="en-US" sz="140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DAA8912D-6C85-4F42-88DB-EEABC072DFE1}"/>
              </a:ext>
            </a:extLst>
          </p:cNvPr>
          <p:cNvSpPr/>
          <p:nvPr/>
        </p:nvSpPr>
        <p:spPr>
          <a:xfrm>
            <a:off x="4107221" y="1064809"/>
            <a:ext cx="405863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5</a:t>
            </a:r>
            <a:endParaRPr lang="ko-KR" altLang="en-US" sz="1400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46B80DE-B722-414C-9689-974779865889}"/>
              </a:ext>
            </a:extLst>
          </p:cNvPr>
          <p:cNvSpPr/>
          <p:nvPr/>
        </p:nvSpPr>
        <p:spPr>
          <a:xfrm>
            <a:off x="4513084" y="1064809"/>
            <a:ext cx="405863" cy="3600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6</a:t>
            </a:r>
            <a:endParaRPr lang="ko-KR" altLang="en-US" sz="1400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1D068284-5156-4D72-8D4F-F251B7169D4D}"/>
              </a:ext>
            </a:extLst>
          </p:cNvPr>
          <p:cNvSpPr/>
          <p:nvPr/>
        </p:nvSpPr>
        <p:spPr>
          <a:xfrm>
            <a:off x="4918948" y="1064809"/>
            <a:ext cx="405863" cy="36004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7</a:t>
            </a:r>
            <a:endParaRPr lang="ko-KR" altLang="en-US" sz="1400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B3F2B654-343E-4188-89C0-67E42CFDD762}"/>
              </a:ext>
            </a:extLst>
          </p:cNvPr>
          <p:cNvSpPr/>
          <p:nvPr/>
        </p:nvSpPr>
        <p:spPr>
          <a:xfrm>
            <a:off x="7380312" y="699542"/>
            <a:ext cx="1603460" cy="1348548"/>
          </a:xfrm>
          <a:prstGeom prst="roundRect">
            <a:avLst>
              <a:gd name="adj" fmla="val 8253"/>
            </a:avLst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/>
              <a:t>Consumer </a:t>
            </a:r>
            <a:r>
              <a:rPr lang="en-US" altLang="ko-KR" sz="1400"/>
              <a:t>Group B</a:t>
            </a:r>
            <a:endParaRPr lang="ko-KR" altLang="en-US" sz="1400" dirty="0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44421A4C-89BC-48F3-9547-129DF41126A5}"/>
              </a:ext>
            </a:extLst>
          </p:cNvPr>
          <p:cNvSpPr/>
          <p:nvPr/>
        </p:nvSpPr>
        <p:spPr>
          <a:xfrm>
            <a:off x="7621029" y="804208"/>
            <a:ext cx="1122025" cy="667818"/>
          </a:xfrm>
          <a:prstGeom prst="roundRect">
            <a:avLst>
              <a:gd name="adj" fmla="val 14105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Consumer B</a:t>
            </a:r>
            <a:endParaRPr lang="ko-KR" altLang="en-US" sz="1400" dirty="0"/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3892A585-EB11-4C2A-B724-8471074CA607}"/>
              </a:ext>
            </a:extLst>
          </p:cNvPr>
          <p:cNvSpPr/>
          <p:nvPr/>
        </p:nvSpPr>
        <p:spPr>
          <a:xfrm>
            <a:off x="1304144" y="1424377"/>
            <a:ext cx="3814997" cy="209551"/>
          </a:xfrm>
          <a:custGeom>
            <a:avLst/>
            <a:gdLst>
              <a:gd name="connsiteX0" fmla="*/ 0 w 3814997"/>
              <a:gd name="connsiteY0" fmla="*/ 194872 h 194872"/>
              <a:gd name="connsiteX1" fmla="*/ 3814997 w 3814997"/>
              <a:gd name="connsiteY1" fmla="*/ 194872 h 194872"/>
              <a:gd name="connsiteX2" fmla="*/ 3814997 w 3814997"/>
              <a:gd name="connsiteY2" fmla="*/ 0 h 194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14997" h="194872">
                <a:moveTo>
                  <a:pt x="0" y="194872"/>
                </a:moveTo>
                <a:lnTo>
                  <a:pt x="3814997" y="194872"/>
                </a:lnTo>
                <a:lnTo>
                  <a:pt x="3814997" y="0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334CFC71-03D9-415C-B2FB-30C579B1347F}"/>
              </a:ext>
            </a:extLst>
          </p:cNvPr>
          <p:cNvSpPr/>
          <p:nvPr/>
        </p:nvSpPr>
        <p:spPr>
          <a:xfrm>
            <a:off x="4714407" y="1116767"/>
            <a:ext cx="2908091" cy="449705"/>
          </a:xfrm>
          <a:custGeom>
            <a:avLst/>
            <a:gdLst>
              <a:gd name="connsiteX0" fmla="*/ 0 w 2908091"/>
              <a:gd name="connsiteY0" fmla="*/ 314794 h 449705"/>
              <a:gd name="connsiteX1" fmla="*/ 0 w 2908091"/>
              <a:gd name="connsiteY1" fmla="*/ 449705 h 449705"/>
              <a:gd name="connsiteX2" fmla="*/ 1663908 w 2908091"/>
              <a:gd name="connsiteY2" fmla="*/ 449705 h 449705"/>
              <a:gd name="connsiteX3" fmla="*/ 1663908 w 2908091"/>
              <a:gd name="connsiteY3" fmla="*/ 67456 h 449705"/>
              <a:gd name="connsiteX4" fmla="*/ 1663908 w 2908091"/>
              <a:gd name="connsiteY4" fmla="*/ 37476 h 449705"/>
              <a:gd name="connsiteX5" fmla="*/ 1663908 w 2908091"/>
              <a:gd name="connsiteY5" fmla="*/ 0 h 449705"/>
              <a:gd name="connsiteX6" fmla="*/ 2908091 w 2908091"/>
              <a:gd name="connsiteY6" fmla="*/ 0 h 4497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08091" h="449705">
                <a:moveTo>
                  <a:pt x="0" y="314794"/>
                </a:moveTo>
                <a:lnTo>
                  <a:pt x="0" y="449705"/>
                </a:lnTo>
                <a:lnTo>
                  <a:pt x="1663908" y="449705"/>
                </a:lnTo>
                <a:lnTo>
                  <a:pt x="1663908" y="67456"/>
                </a:lnTo>
                <a:lnTo>
                  <a:pt x="1663908" y="37476"/>
                </a:lnTo>
                <a:lnTo>
                  <a:pt x="1663908" y="0"/>
                </a:lnTo>
                <a:lnTo>
                  <a:pt x="2908091" y="0"/>
                </a:ln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67B0B0B7-ABDB-4C9A-9420-E11D75B9783C}"/>
              </a:ext>
            </a:extLst>
          </p:cNvPr>
          <p:cNvSpPr/>
          <p:nvPr/>
        </p:nvSpPr>
        <p:spPr>
          <a:xfrm>
            <a:off x="734518" y="2510852"/>
            <a:ext cx="6018551" cy="404735"/>
          </a:xfrm>
          <a:custGeom>
            <a:avLst/>
            <a:gdLst>
              <a:gd name="connsiteX0" fmla="*/ 0 w 6018551"/>
              <a:gd name="connsiteY0" fmla="*/ 404735 h 404735"/>
              <a:gd name="connsiteX1" fmla="*/ 0 w 6018551"/>
              <a:gd name="connsiteY1" fmla="*/ 157397 h 404735"/>
              <a:gd name="connsiteX2" fmla="*/ 6018551 w 6018551"/>
              <a:gd name="connsiteY2" fmla="*/ 157397 h 404735"/>
              <a:gd name="connsiteX3" fmla="*/ 6018551 w 6018551"/>
              <a:gd name="connsiteY3" fmla="*/ 0 h 404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18551" h="404735">
                <a:moveTo>
                  <a:pt x="0" y="404735"/>
                </a:moveTo>
                <a:lnTo>
                  <a:pt x="0" y="157397"/>
                </a:lnTo>
                <a:lnTo>
                  <a:pt x="6018551" y="157397"/>
                </a:lnTo>
                <a:lnTo>
                  <a:pt x="6018551" y="0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B764D3C0-8561-4043-B110-102FC141A846}"/>
              </a:ext>
            </a:extLst>
          </p:cNvPr>
          <p:cNvSpPr/>
          <p:nvPr/>
        </p:nvSpPr>
        <p:spPr>
          <a:xfrm>
            <a:off x="4302177" y="2668249"/>
            <a:ext cx="0" cy="307299"/>
          </a:xfrm>
          <a:custGeom>
            <a:avLst/>
            <a:gdLst>
              <a:gd name="connsiteX0" fmla="*/ 0 w 0"/>
              <a:gd name="connsiteY0" fmla="*/ 0 h 307299"/>
              <a:gd name="connsiteX1" fmla="*/ 0 w 0"/>
              <a:gd name="connsiteY1" fmla="*/ 307299 h 307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307299">
                <a:moveTo>
                  <a:pt x="0" y="0"/>
                </a:moveTo>
                <a:lnTo>
                  <a:pt x="0" y="307299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082EA649-53BB-4E80-B28D-D77B0A7FD7B7}"/>
              </a:ext>
            </a:extLst>
          </p:cNvPr>
          <p:cNvSpPr/>
          <p:nvPr/>
        </p:nvSpPr>
        <p:spPr>
          <a:xfrm>
            <a:off x="734518" y="3582649"/>
            <a:ext cx="4789357" cy="209862"/>
          </a:xfrm>
          <a:custGeom>
            <a:avLst/>
            <a:gdLst>
              <a:gd name="connsiteX0" fmla="*/ 0 w 4789357"/>
              <a:gd name="connsiteY0" fmla="*/ 0 h 209862"/>
              <a:gd name="connsiteX1" fmla="*/ 0 w 4789357"/>
              <a:gd name="connsiteY1" fmla="*/ 89941 h 209862"/>
              <a:gd name="connsiteX2" fmla="*/ 4789357 w 4789357"/>
              <a:gd name="connsiteY2" fmla="*/ 89941 h 209862"/>
              <a:gd name="connsiteX3" fmla="*/ 4789357 w 4789357"/>
              <a:gd name="connsiteY3" fmla="*/ 209862 h 2098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89357" h="209862">
                <a:moveTo>
                  <a:pt x="0" y="0"/>
                </a:moveTo>
                <a:lnTo>
                  <a:pt x="0" y="89941"/>
                </a:lnTo>
                <a:lnTo>
                  <a:pt x="4789357" y="89941"/>
                </a:lnTo>
                <a:lnTo>
                  <a:pt x="4789357" y="209862"/>
                </a:ln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810B9331-ACAE-44E3-912E-EA26B7C7709C}"/>
              </a:ext>
            </a:extLst>
          </p:cNvPr>
          <p:cNvSpPr/>
          <p:nvPr/>
        </p:nvSpPr>
        <p:spPr>
          <a:xfrm>
            <a:off x="5523875" y="2503357"/>
            <a:ext cx="2097151" cy="262328"/>
          </a:xfrm>
          <a:custGeom>
            <a:avLst/>
            <a:gdLst>
              <a:gd name="connsiteX0" fmla="*/ 0 w 2113614"/>
              <a:gd name="connsiteY0" fmla="*/ 0 h 262328"/>
              <a:gd name="connsiteX1" fmla="*/ 0 w 2113614"/>
              <a:gd name="connsiteY1" fmla="*/ 262328 h 262328"/>
              <a:gd name="connsiteX2" fmla="*/ 2113614 w 2113614"/>
              <a:gd name="connsiteY2" fmla="*/ 262328 h 2623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3614" h="262328">
                <a:moveTo>
                  <a:pt x="0" y="0"/>
                </a:moveTo>
                <a:lnTo>
                  <a:pt x="0" y="262328"/>
                </a:lnTo>
                <a:lnTo>
                  <a:pt x="2113614" y="262328"/>
                </a:ln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E85E1DA5-C7D5-48BB-B061-96C50894182E}"/>
              </a:ext>
            </a:extLst>
          </p:cNvPr>
          <p:cNvSpPr/>
          <p:nvPr/>
        </p:nvSpPr>
        <p:spPr>
          <a:xfrm>
            <a:off x="3500203" y="3335311"/>
            <a:ext cx="4114800" cy="187378"/>
          </a:xfrm>
          <a:custGeom>
            <a:avLst/>
            <a:gdLst>
              <a:gd name="connsiteX0" fmla="*/ 0 w 4114800"/>
              <a:gd name="connsiteY0" fmla="*/ 0 h 187378"/>
              <a:gd name="connsiteX1" fmla="*/ 0 w 4114800"/>
              <a:gd name="connsiteY1" fmla="*/ 187378 h 187378"/>
              <a:gd name="connsiteX2" fmla="*/ 4114800 w 4114800"/>
              <a:gd name="connsiteY2" fmla="*/ 187378 h 187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114800" h="187378">
                <a:moveTo>
                  <a:pt x="0" y="0"/>
                </a:moveTo>
                <a:lnTo>
                  <a:pt x="0" y="187378"/>
                </a:lnTo>
                <a:lnTo>
                  <a:pt x="4114800" y="187378"/>
                </a:ln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CF13AB00-9715-4FC9-8B1F-05C97EACDF8A}"/>
              </a:ext>
            </a:extLst>
          </p:cNvPr>
          <p:cNvSpPr/>
          <p:nvPr/>
        </p:nvSpPr>
        <p:spPr>
          <a:xfrm>
            <a:off x="3902173" y="3530184"/>
            <a:ext cx="0" cy="262327"/>
          </a:xfrm>
          <a:custGeom>
            <a:avLst/>
            <a:gdLst>
              <a:gd name="connsiteX0" fmla="*/ 0 w 0"/>
              <a:gd name="connsiteY0" fmla="*/ 262327 h 262327"/>
              <a:gd name="connsiteX1" fmla="*/ 0 w 0"/>
              <a:gd name="connsiteY1" fmla="*/ 0 h 262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262327">
                <a:moveTo>
                  <a:pt x="0" y="262327"/>
                </a:moveTo>
                <a:lnTo>
                  <a:pt x="0" y="0"/>
                </a:ln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4174071A-7A6B-4AD4-9506-A53615932ABB}"/>
              </a:ext>
            </a:extLst>
          </p:cNvPr>
          <p:cNvSpPr/>
          <p:nvPr/>
        </p:nvSpPr>
        <p:spPr>
          <a:xfrm>
            <a:off x="3904938" y="1424066"/>
            <a:ext cx="3230380" cy="1334124"/>
          </a:xfrm>
          <a:custGeom>
            <a:avLst/>
            <a:gdLst>
              <a:gd name="connsiteX0" fmla="*/ 0 w 3230380"/>
              <a:gd name="connsiteY0" fmla="*/ 0 h 1334124"/>
              <a:gd name="connsiteX1" fmla="*/ 0 w 3230380"/>
              <a:gd name="connsiteY1" fmla="*/ 299803 h 1334124"/>
              <a:gd name="connsiteX2" fmla="*/ 3230380 w 3230380"/>
              <a:gd name="connsiteY2" fmla="*/ 299803 h 1334124"/>
              <a:gd name="connsiteX3" fmla="*/ 3230380 w 3230380"/>
              <a:gd name="connsiteY3" fmla="*/ 1334124 h 1334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30380" h="1334124">
                <a:moveTo>
                  <a:pt x="0" y="0"/>
                </a:moveTo>
                <a:lnTo>
                  <a:pt x="0" y="299803"/>
                </a:lnTo>
                <a:lnTo>
                  <a:pt x="3230380" y="299803"/>
                </a:lnTo>
                <a:lnTo>
                  <a:pt x="3230380" y="1334124"/>
                </a:ln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750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7332" y="-236562"/>
            <a:ext cx="8229600" cy="857250"/>
          </a:xfrm>
        </p:spPr>
        <p:txBody>
          <a:bodyPr/>
          <a:lstStyle/>
          <a:p>
            <a:r>
              <a:rPr lang="en-US" altLang="ko-KR"/>
              <a:t>Consumer Group</a:t>
            </a:r>
            <a:endParaRPr lang="ko-KR" altLang="en-US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4C6D7D42-75A8-4A47-809F-F758AE67E04C}"/>
              </a:ext>
            </a:extLst>
          </p:cNvPr>
          <p:cNvSpPr/>
          <p:nvPr/>
        </p:nvSpPr>
        <p:spPr>
          <a:xfrm>
            <a:off x="323528" y="1347614"/>
            <a:ext cx="2068952" cy="667285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Topic</a:t>
            </a:r>
            <a:endParaRPr lang="ko-KR" altLang="en-US" sz="1200" dirty="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84628F0D-58BE-45C0-A92F-33D513C71F6C}"/>
              </a:ext>
            </a:extLst>
          </p:cNvPr>
          <p:cNvSpPr/>
          <p:nvPr/>
        </p:nvSpPr>
        <p:spPr>
          <a:xfrm>
            <a:off x="323528" y="3153588"/>
            <a:ext cx="2068952" cy="667285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Consumer Group</a:t>
            </a:r>
            <a:endParaRPr lang="ko-KR" altLang="en-US" sz="1200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A0F6DA4A-226E-468F-8586-8C17BAE60E15}"/>
              </a:ext>
            </a:extLst>
          </p:cNvPr>
          <p:cNvSpPr/>
          <p:nvPr/>
        </p:nvSpPr>
        <p:spPr>
          <a:xfrm>
            <a:off x="404799" y="3243839"/>
            <a:ext cx="919386" cy="3133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Consumer</a:t>
            </a:r>
            <a:endParaRPr lang="ko-KR" altLang="en-US" sz="1200" dirty="0"/>
          </a:p>
        </p:txBody>
      </p:sp>
      <p:sp>
        <p:nvSpPr>
          <p:cNvPr id="53" name="사각형: 둥근 모서리 52">
            <a:extLst>
              <a:ext uri="{FF2B5EF4-FFF2-40B4-BE49-F238E27FC236}">
                <a16:creationId xmlns:a16="http://schemas.microsoft.com/office/drawing/2014/main" id="{9ABE3D87-B40B-487F-B271-8863CA260624}"/>
              </a:ext>
            </a:extLst>
          </p:cNvPr>
          <p:cNvSpPr/>
          <p:nvPr/>
        </p:nvSpPr>
        <p:spPr>
          <a:xfrm>
            <a:off x="1405457" y="3238918"/>
            <a:ext cx="919386" cy="3182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Consumer</a:t>
            </a:r>
            <a:endParaRPr lang="ko-KR" altLang="en-US" sz="1200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7119AAFB-4BF2-4AF7-A566-6C75641B17AA}"/>
              </a:ext>
            </a:extLst>
          </p:cNvPr>
          <p:cNvSpPr/>
          <p:nvPr/>
        </p:nvSpPr>
        <p:spPr>
          <a:xfrm>
            <a:off x="404799" y="1628023"/>
            <a:ext cx="919386" cy="3133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Partition</a:t>
            </a:r>
            <a:endParaRPr lang="ko-KR" altLang="en-US" sz="1200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06E0199F-A85C-41F2-A4B9-643A3B534892}"/>
              </a:ext>
            </a:extLst>
          </p:cNvPr>
          <p:cNvSpPr/>
          <p:nvPr/>
        </p:nvSpPr>
        <p:spPr>
          <a:xfrm>
            <a:off x="1405457" y="1623102"/>
            <a:ext cx="919386" cy="3182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Partition</a:t>
            </a:r>
            <a:endParaRPr lang="ko-KR" altLang="en-US" sz="1200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5B675332-D824-48BC-8A8A-E77B8314BF7B}"/>
              </a:ext>
            </a:extLst>
          </p:cNvPr>
          <p:cNvCxnSpPr>
            <a:cxnSpLocks/>
            <a:stCxn id="54" idx="2"/>
            <a:endCxn id="48" idx="0"/>
          </p:cNvCxnSpPr>
          <p:nvPr/>
        </p:nvCxnSpPr>
        <p:spPr>
          <a:xfrm>
            <a:off x="864493" y="1941387"/>
            <a:ext cx="0" cy="13024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7B9835B1-2F47-4E93-9D86-E5430BEDA9FC}"/>
              </a:ext>
            </a:extLst>
          </p:cNvPr>
          <p:cNvCxnSpPr>
            <a:cxnSpLocks/>
            <a:stCxn id="55" idx="2"/>
            <a:endCxn id="53" idx="0"/>
          </p:cNvCxnSpPr>
          <p:nvPr/>
        </p:nvCxnSpPr>
        <p:spPr>
          <a:xfrm>
            <a:off x="1865150" y="1941387"/>
            <a:ext cx="0" cy="129753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0A7BF8E4-EDFB-4A2C-AAAA-9983B622C898}"/>
              </a:ext>
            </a:extLst>
          </p:cNvPr>
          <p:cNvSpPr/>
          <p:nvPr/>
        </p:nvSpPr>
        <p:spPr>
          <a:xfrm>
            <a:off x="6779521" y="1347614"/>
            <a:ext cx="2068952" cy="667285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Topic</a:t>
            </a:r>
            <a:endParaRPr lang="ko-KR" altLang="en-US" sz="1200" dirty="0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D4EE4167-D9B4-47A1-A89E-31348886823F}"/>
              </a:ext>
            </a:extLst>
          </p:cNvPr>
          <p:cNvSpPr/>
          <p:nvPr/>
        </p:nvSpPr>
        <p:spPr>
          <a:xfrm>
            <a:off x="6779521" y="3153588"/>
            <a:ext cx="2068952" cy="667285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Consumer Group</a:t>
            </a:r>
            <a:endParaRPr lang="ko-KR" altLang="en-US" sz="1200" dirty="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F14D6129-1882-4463-8B81-AE8C894B306F}"/>
              </a:ext>
            </a:extLst>
          </p:cNvPr>
          <p:cNvSpPr/>
          <p:nvPr/>
        </p:nvSpPr>
        <p:spPr>
          <a:xfrm>
            <a:off x="6860793" y="3243839"/>
            <a:ext cx="919386" cy="3133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Consumer</a:t>
            </a:r>
            <a:endParaRPr lang="ko-KR" altLang="en-US" sz="1200" dirty="0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2E493A50-07F3-4E9B-A4CD-365EFB6580BC}"/>
              </a:ext>
            </a:extLst>
          </p:cNvPr>
          <p:cNvSpPr/>
          <p:nvPr/>
        </p:nvSpPr>
        <p:spPr>
          <a:xfrm>
            <a:off x="7861451" y="3238918"/>
            <a:ext cx="919386" cy="3182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Consumer</a:t>
            </a:r>
            <a:endParaRPr lang="ko-KR" altLang="en-US" sz="1200" dirty="0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8AB92D0C-C944-4278-AD81-3456BC4F269E}"/>
              </a:ext>
            </a:extLst>
          </p:cNvPr>
          <p:cNvSpPr/>
          <p:nvPr/>
        </p:nvSpPr>
        <p:spPr>
          <a:xfrm>
            <a:off x="7354304" y="1628023"/>
            <a:ext cx="919386" cy="3133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Partition</a:t>
            </a:r>
            <a:endParaRPr lang="ko-KR" altLang="en-US" sz="1200" dirty="0"/>
          </a:p>
        </p:txBody>
      </p: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18135470-131E-4AA9-A947-DE2D478B7ED9}"/>
              </a:ext>
            </a:extLst>
          </p:cNvPr>
          <p:cNvCxnSpPr>
            <a:cxnSpLocks/>
            <a:stCxn id="71" idx="2"/>
            <a:endCxn id="69" idx="0"/>
          </p:cNvCxnSpPr>
          <p:nvPr/>
        </p:nvCxnSpPr>
        <p:spPr>
          <a:xfrm flipH="1">
            <a:off x="7320486" y="1941387"/>
            <a:ext cx="493511" cy="13024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DB8D5075-2BB0-4BD7-8BD3-E7CE39BA1BE5}"/>
              </a:ext>
            </a:extLst>
          </p:cNvPr>
          <p:cNvCxnSpPr>
            <a:cxnSpLocks/>
            <a:stCxn id="71" idx="2"/>
            <a:endCxn id="70" idx="0"/>
          </p:cNvCxnSpPr>
          <p:nvPr/>
        </p:nvCxnSpPr>
        <p:spPr>
          <a:xfrm>
            <a:off x="7813997" y="1941387"/>
            <a:ext cx="507147" cy="129753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76">
            <a:extLst>
              <a:ext uri="{FF2B5EF4-FFF2-40B4-BE49-F238E27FC236}">
                <a16:creationId xmlns:a16="http://schemas.microsoft.com/office/drawing/2014/main" id="{B3A52685-73F1-4379-8DF4-702D2CC42255}"/>
              </a:ext>
            </a:extLst>
          </p:cNvPr>
          <p:cNvSpPr/>
          <p:nvPr/>
        </p:nvSpPr>
        <p:spPr>
          <a:xfrm>
            <a:off x="2479075" y="1347614"/>
            <a:ext cx="2068952" cy="667285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Topic</a:t>
            </a:r>
            <a:endParaRPr lang="ko-KR" altLang="en-US" sz="1200" dirty="0"/>
          </a:p>
        </p:txBody>
      </p:sp>
      <p:sp>
        <p:nvSpPr>
          <p:cNvPr id="78" name="사각형: 둥근 모서리 77">
            <a:extLst>
              <a:ext uri="{FF2B5EF4-FFF2-40B4-BE49-F238E27FC236}">
                <a16:creationId xmlns:a16="http://schemas.microsoft.com/office/drawing/2014/main" id="{07F212A1-2DC0-4E03-A8F0-5D3081E786F3}"/>
              </a:ext>
            </a:extLst>
          </p:cNvPr>
          <p:cNvSpPr/>
          <p:nvPr/>
        </p:nvSpPr>
        <p:spPr>
          <a:xfrm>
            <a:off x="2479075" y="3153588"/>
            <a:ext cx="2068952" cy="667285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Consumer Group</a:t>
            </a:r>
            <a:endParaRPr lang="ko-KR" altLang="en-US" sz="1200" dirty="0"/>
          </a:p>
        </p:txBody>
      </p:sp>
      <p:sp>
        <p:nvSpPr>
          <p:cNvPr id="79" name="사각형: 둥근 모서리 78">
            <a:extLst>
              <a:ext uri="{FF2B5EF4-FFF2-40B4-BE49-F238E27FC236}">
                <a16:creationId xmlns:a16="http://schemas.microsoft.com/office/drawing/2014/main" id="{90C6E621-12C5-4E0D-9613-D4036FCA1303}"/>
              </a:ext>
            </a:extLst>
          </p:cNvPr>
          <p:cNvSpPr/>
          <p:nvPr/>
        </p:nvSpPr>
        <p:spPr>
          <a:xfrm>
            <a:off x="2560347" y="3243839"/>
            <a:ext cx="919386" cy="3133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Consumer</a:t>
            </a:r>
            <a:endParaRPr lang="ko-KR" altLang="en-US" sz="1200" dirty="0"/>
          </a:p>
        </p:txBody>
      </p:sp>
      <p:sp>
        <p:nvSpPr>
          <p:cNvPr id="80" name="사각형: 둥근 모서리 79">
            <a:extLst>
              <a:ext uri="{FF2B5EF4-FFF2-40B4-BE49-F238E27FC236}">
                <a16:creationId xmlns:a16="http://schemas.microsoft.com/office/drawing/2014/main" id="{98B05745-54D3-439E-B912-DE9403DA32CC}"/>
              </a:ext>
            </a:extLst>
          </p:cNvPr>
          <p:cNvSpPr/>
          <p:nvPr/>
        </p:nvSpPr>
        <p:spPr>
          <a:xfrm>
            <a:off x="3561005" y="3238918"/>
            <a:ext cx="919386" cy="3182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Consumer</a:t>
            </a:r>
            <a:endParaRPr lang="ko-KR" altLang="en-US" sz="1200" dirty="0"/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2F034B61-25CC-4383-B88A-C6E3CA02FB9F}"/>
              </a:ext>
            </a:extLst>
          </p:cNvPr>
          <p:cNvSpPr/>
          <p:nvPr/>
        </p:nvSpPr>
        <p:spPr>
          <a:xfrm>
            <a:off x="2560347" y="1628023"/>
            <a:ext cx="919386" cy="3133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Partition</a:t>
            </a:r>
            <a:endParaRPr lang="ko-KR" altLang="en-US" sz="1200" dirty="0"/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E77191B1-F821-404E-951A-712A39BD546F}"/>
              </a:ext>
            </a:extLst>
          </p:cNvPr>
          <p:cNvCxnSpPr>
            <a:cxnSpLocks/>
            <a:stCxn id="81" idx="2"/>
            <a:endCxn id="79" idx="0"/>
          </p:cNvCxnSpPr>
          <p:nvPr/>
        </p:nvCxnSpPr>
        <p:spPr>
          <a:xfrm>
            <a:off x="3020040" y="1941387"/>
            <a:ext cx="0" cy="130245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사각형: 둥근 모서리 104">
            <a:extLst>
              <a:ext uri="{FF2B5EF4-FFF2-40B4-BE49-F238E27FC236}">
                <a16:creationId xmlns:a16="http://schemas.microsoft.com/office/drawing/2014/main" id="{E9599785-0C18-4CAA-B1B1-980C54808B6A}"/>
              </a:ext>
            </a:extLst>
          </p:cNvPr>
          <p:cNvSpPr/>
          <p:nvPr/>
        </p:nvSpPr>
        <p:spPr>
          <a:xfrm>
            <a:off x="4629298" y="1347614"/>
            <a:ext cx="2068952" cy="667285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Topic</a:t>
            </a:r>
            <a:endParaRPr lang="ko-KR" altLang="en-US" sz="1200" dirty="0"/>
          </a:p>
        </p:txBody>
      </p:sp>
      <p:sp>
        <p:nvSpPr>
          <p:cNvPr id="106" name="사각형: 둥근 모서리 105">
            <a:extLst>
              <a:ext uri="{FF2B5EF4-FFF2-40B4-BE49-F238E27FC236}">
                <a16:creationId xmlns:a16="http://schemas.microsoft.com/office/drawing/2014/main" id="{79BE6F82-BB2F-43F0-8E61-E47782F2AC0D}"/>
              </a:ext>
            </a:extLst>
          </p:cNvPr>
          <p:cNvSpPr/>
          <p:nvPr/>
        </p:nvSpPr>
        <p:spPr>
          <a:xfrm>
            <a:off x="4629298" y="3153588"/>
            <a:ext cx="2068952" cy="667285"/>
          </a:xfrm>
          <a:prstGeom prst="round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Consumer Group</a:t>
            </a:r>
            <a:endParaRPr lang="ko-KR" altLang="en-US" sz="1200" dirty="0"/>
          </a:p>
        </p:txBody>
      </p:sp>
      <p:sp>
        <p:nvSpPr>
          <p:cNvPr id="108" name="사각형: 둥근 모서리 107">
            <a:extLst>
              <a:ext uri="{FF2B5EF4-FFF2-40B4-BE49-F238E27FC236}">
                <a16:creationId xmlns:a16="http://schemas.microsoft.com/office/drawing/2014/main" id="{AE9C3EC6-81F6-41AD-9DAE-FC1888D3558D}"/>
              </a:ext>
            </a:extLst>
          </p:cNvPr>
          <p:cNvSpPr/>
          <p:nvPr/>
        </p:nvSpPr>
        <p:spPr>
          <a:xfrm>
            <a:off x="5203763" y="3238918"/>
            <a:ext cx="919386" cy="3182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Consumer</a:t>
            </a:r>
            <a:endParaRPr lang="ko-KR" altLang="en-US" sz="1200" dirty="0"/>
          </a:p>
        </p:txBody>
      </p:sp>
      <p:sp>
        <p:nvSpPr>
          <p:cNvPr id="109" name="사각형: 둥근 모서리 108">
            <a:extLst>
              <a:ext uri="{FF2B5EF4-FFF2-40B4-BE49-F238E27FC236}">
                <a16:creationId xmlns:a16="http://schemas.microsoft.com/office/drawing/2014/main" id="{824E8682-9647-4660-94B3-7B33C6093D7C}"/>
              </a:ext>
            </a:extLst>
          </p:cNvPr>
          <p:cNvSpPr/>
          <p:nvPr/>
        </p:nvSpPr>
        <p:spPr>
          <a:xfrm>
            <a:off x="4710570" y="1628023"/>
            <a:ext cx="919386" cy="3133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Partition</a:t>
            </a:r>
            <a:endParaRPr lang="ko-KR" altLang="en-US" sz="1200" dirty="0"/>
          </a:p>
        </p:txBody>
      </p:sp>
      <p:sp>
        <p:nvSpPr>
          <p:cNvPr id="110" name="사각형: 둥근 모서리 109">
            <a:extLst>
              <a:ext uri="{FF2B5EF4-FFF2-40B4-BE49-F238E27FC236}">
                <a16:creationId xmlns:a16="http://schemas.microsoft.com/office/drawing/2014/main" id="{001AB381-CCC8-4069-8331-5E7CF7A99528}"/>
              </a:ext>
            </a:extLst>
          </p:cNvPr>
          <p:cNvSpPr/>
          <p:nvPr/>
        </p:nvSpPr>
        <p:spPr>
          <a:xfrm>
            <a:off x="5711228" y="1623102"/>
            <a:ext cx="919386" cy="31828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Partition</a:t>
            </a:r>
            <a:endParaRPr lang="ko-KR" altLang="en-US" sz="1200" dirty="0"/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134785BF-D875-49FB-99AE-B82C53E138A1}"/>
              </a:ext>
            </a:extLst>
          </p:cNvPr>
          <p:cNvCxnSpPr>
            <a:cxnSpLocks/>
            <a:stCxn id="109" idx="2"/>
            <a:endCxn id="108" idx="0"/>
          </p:cNvCxnSpPr>
          <p:nvPr/>
        </p:nvCxnSpPr>
        <p:spPr>
          <a:xfrm>
            <a:off x="5170263" y="1941387"/>
            <a:ext cx="493193" cy="129753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화살표 연결선 119">
            <a:extLst>
              <a:ext uri="{FF2B5EF4-FFF2-40B4-BE49-F238E27FC236}">
                <a16:creationId xmlns:a16="http://schemas.microsoft.com/office/drawing/2014/main" id="{04BE878B-DC56-4E07-8725-100855907472}"/>
              </a:ext>
            </a:extLst>
          </p:cNvPr>
          <p:cNvCxnSpPr>
            <a:cxnSpLocks/>
            <a:stCxn id="110" idx="2"/>
            <a:endCxn id="108" idx="0"/>
          </p:cNvCxnSpPr>
          <p:nvPr/>
        </p:nvCxnSpPr>
        <p:spPr>
          <a:xfrm flipH="1">
            <a:off x="5663456" y="1941387"/>
            <a:ext cx="507465" cy="129753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F97060E5-4D01-4290-BD1F-CC47537F8C32}"/>
              </a:ext>
            </a:extLst>
          </p:cNvPr>
          <p:cNvSpPr txBox="1"/>
          <p:nvPr/>
        </p:nvSpPr>
        <p:spPr>
          <a:xfrm>
            <a:off x="635388" y="3820873"/>
            <a:ext cx="145588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>
                <a:solidFill>
                  <a:schemeClr val="tx2"/>
                </a:solidFill>
              </a:rPr>
              <a:t>OK</a:t>
            </a:r>
            <a:endParaRPr lang="ko-KR" altLang="en-US" sz="1400" b="1">
              <a:solidFill>
                <a:schemeClr val="tx2"/>
              </a:solidFill>
            </a:endParaRP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C543B5E4-D35D-4C42-B49A-CB180DBBB713}"/>
              </a:ext>
            </a:extLst>
          </p:cNvPr>
          <p:cNvSpPr txBox="1"/>
          <p:nvPr/>
        </p:nvSpPr>
        <p:spPr>
          <a:xfrm>
            <a:off x="2785611" y="3820873"/>
            <a:ext cx="145588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>
                <a:solidFill>
                  <a:schemeClr val="tx2"/>
                </a:solidFill>
              </a:rPr>
              <a:t>OK</a:t>
            </a:r>
            <a:endParaRPr lang="ko-KR" altLang="en-US" sz="1400" b="1">
              <a:solidFill>
                <a:schemeClr val="tx2"/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E72DCC4F-47A5-4F2A-AD7E-5606097EFD3C}"/>
              </a:ext>
            </a:extLst>
          </p:cNvPr>
          <p:cNvSpPr txBox="1"/>
          <p:nvPr/>
        </p:nvSpPr>
        <p:spPr>
          <a:xfrm>
            <a:off x="4935834" y="3820873"/>
            <a:ext cx="145588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>
                <a:solidFill>
                  <a:schemeClr val="tx2"/>
                </a:solidFill>
              </a:rPr>
              <a:t>OK</a:t>
            </a:r>
            <a:endParaRPr lang="ko-KR" altLang="en-US" sz="1400" b="1">
              <a:solidFill>
                <a:schemeClr val="tx2"/>
              </a:solidFill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E039E6E-AD09-4CE8-BF50-6DADCCB214EE}"/>
              </a:ext>
            </a:extLst>
          </p:cNvPr>
          <p:cNvSpPr txBox="1"/>
          <p:nvPr/>
        </p:nvSpPr>
        <p:spPr>
          <a:xfrm>
            <a:off x="7086057" y="3820873"/>
            <a:ext cx="145588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 b="1">
                <a:solidFill>
                  <a:srgbClr val="C00000"/>
                </a:solidFill>
              </a:rPr>
              <a:t>NO</a:t>
            </a:r>
            <a:endParaRPr lang="ko-KR" altLang="en-US" sz="14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5535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3605E7C-158D-49F1-8506-CEF09E8CC589}"/>
              </a:ext>
            </a:extLst>
          </p:cNvPr>
          <p:cNvSpPr/>
          <p:nvPr/>
        </p:nvSpPr>
        <p:spPr>
          <a:xfrm>
            <a:off x="1460210" y="497337"/>
            <a:ext cx="1872208" cy="3761469"/>
          </a:xfrm>
          <a:prstGeom prst="roundRect">
            <a:avLst>
              <a:gd name="adj" fmla="val 435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/>
              <a:t>Kafka Broker A</a:t>
            </a:r>
            <a:endParaRPr lang="ko-KR" altLang="en-US" sz="1400" dirty="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364F566C-AAA1-4C72-9FB2-52671A2E3589}"/>
              </a:ext>
            </a:extLst>
          </p:cNvPr>
          <p:cNvSpPr/>
          <p:nvPr/>
        </p:nvSpPr>
        <p:spPr>
          <a:xfrm>
            <a:off x="3563888" y="483518"/>
            <a:ext cx="1872208" cy="3775288"/>
          </a:xfrm>
          <a:prstGeom prst="roundRect">
            <a:avLst>
              <a:gd name="adj" fmla="val 56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/>
              <a:t>Kafka Broker B</a:t>
            </a:r>
            <a:endParaRPr lang="ko-KR" altLang="en-US" sz="1400" dirty="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10A8E561-0D52-48A1-A8B6-9F42DD083DD7}"/>
              </a:ext>
            </a:extLst>
          </p:cNvPr>
          <p:cNvSpPr/>
          <p:nvPr/>
        </p:nvSpPr>
        <p:spPr>
          <a:xfrm>
            <a:off x="5652120" y="483518"/>
            <a:ext cx="1872208" cy="3775288"/>
          </a:xfrm>
          <a:prstGeom prst="roundRect">
            <a:avLst>
              <a:gd name="adj" fmla="val 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/>
              <a:t>Kafka Broker C</a:t>
            </a:r>
            <a:endParaRPr lang="ko-KR" altLang="en-US" sz="1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7332" y="-236562"/>
            <a:ext cx="8229600" cy="857250"/>
          </a:xfrm>
        </p:spPr>
        <p:txBody>
          <a:bodyPr/>
          <a:lstStyle/>
          <a:p>
            <a:r>
              <a:rPr lang="en-US" altLang="ko-KR"/>
              <a:t>Cluster</a:t>
            </a:r>
            <a:endParaRPr lang="ko-KR" altLang="en-US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6680711-9222-475F-8F0D-50BD15568FE4}"/>
              </a:ext>
            </a:extLst>
          </p:cNvPr>
          <p:cNvSpPr/>
          <p:nvPr/>
        </p:nvSpPr>
        <p:spPr>
          <a:xfrm>
            <a:off x="1691680" y="1793034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9B510882-3AD7-4A8A-ACA7-B7996494A18E}"/>
              </a:ext>
            </a:extLst>
          </p:cNvPr>
          <p:cNvSpPr/>
          <p:nvPr/>
        </p:nvSpPr>
        <p:spPr>
          <a:xfrm>
            <a:off x="1691680" y="2549562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F8EDAA14-A89A-489B-B003-40355A4D2500}"/>
              </a:ext>
            </a:extLst>
          </p:cNvPr>
          <p:cNvSpPr/>
          <p:nvPr/>
        </p:nvSpPr>
        <p:spPr>
          <a:xfrm>
            <a:off x="1691680" y="2915774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D0081DD2-33FA-46B1-8ABB-C5E63737BABF}"/>
              </a:ext>
            </a:extLst>
          </p:cNvPr>
          <p:cNvSpPr/>
          <p:nvPr/>
        </p:nvSpPr>
        <p:spPr>
          <a:xfrm>
            <a:off x="1691680" y="3281986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1D930AF3-C251-4D74-827F-DC86C862B00C}"/>
              </a:ext>
            </a:extLst>
          </p:cNvPr>
          <p:cNvSpPr/>
          <p:nvPr/>
        </p:nvSpPr>
        <p:spPr>
          <a:xfrm>
            <a:off x="3779912" y="1793034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C093F3AF-A4D5-42A7-93F0-6BCBA9A55EF7}"/>
              </a:ext>
            </a:extLst>
          </p:cNvPr>
          <p:cNvSpPr/>
          <p:nvPr/>
        </p:nvSpPr>
        <p:spPr>
          <a:xfrm>
            <a:off x="3779912" y="2549562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0</a:t>
            </a:r>
            <a:endParaRPr lang="ko-KR" altLang="en-US" sz="1100" dirty="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CE7BAF05-2759-4F3B-9CFD-1F237A1F8B70}"/>
              </a:ext>
            </a:extLst>
          </p:cNvPr>
          <p:cNvSpPr/>
          <p:nvPr/>
        </p:nvSpPr>
        <p:spPr>
          <a:xfrm>
            <a:off x="3779912" y="2915774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1</a:t>
            </a:r>
            <a:endParaRPr lang="ko-KR" altLang="en-US" sz="1100" dirty="0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1CA0F0DF-F771-45A7-AE6F-EA0C6999E419}"/>
              </a:ext>
            </a:extLst>
          </p:cNvPr>
          <p:cNvSpPr/>
          <p:nvPr/>
        </p:nvSpPr>
        <p:spPr>
          <a:xfrm>
            <a:off x="3779912" y="3281986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84D930EB-BC46-471C-A7B6-A6B0BC36B737}"/>
              </a:ext>
            </a:extLst>
          </p:cNvPr>
          <p:cNvSpPr/>
          <p:nvPr/>
        </p:nvSpPr>
        <p:spPr>
          <a:xfrm>
            <a:off x="5868144" y="1793034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8CB55B9F-1769-4742-9626-EA91B55F9CD0}"/>
              </a:ext>
            </a:extLst>
          </p:cNvPr>
          <p:cNvSpPr/>
          <p:nvPr/>
        </p:nvSpPr>
        <p:spPr>
          <a:xfrm>
            <a:off x="5868144" y="2549562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0</a:t>
            </a:r>
            <a:endParaRPr lang="ko-KR" altLang="en-US" sz="1100" dirty="0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E617FFBB-A175-4D87-8F62-AFE2F1679458}"/>
              </a:ext>
            </a:extLst>
          </p:cNvPr>
          <p:cNvSpPr/>
          <p:nvPr/>
        </p:nvSpPr>
        <p:spPr>
          <a:xfrm>
            <a:off x="5868144" y="2915774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050D8438-7982-4C6D-A88B-7801CD2300FE}"/>
              </a:ext>
            </a:extLst>
          </p:cNvPr>
          <p:cNvSpPr/>
          <p:nvPr/>
        </p:nvSpPr>
        <p:spPr>
          <a:xfrm>
            <a:off x="5868144" y="3281986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310FF450-E455-4CDD-9246-557B0E07B241}"/>
              </a:ext>
            </a:extLst>
          </p:cNvPr>
          <p:cNvSpPr/>
          <p:nvPr/>
        </p:nvSpPr>
        <p:spPr>
          <a:xfrm>
            <a:off x="1460210" y="4258806"/>
            <a:ext cx="1872208" cy="307777"/>
          </a:xfrm>
          <a:prstGeom prst="roundRect">
            <a:avLst>
              <a:gd name="adj" fmla="val 2500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Zookeeper</a:t>
            </a:r>
            <a:endParaRPr lang="ko-KR" altLang="en-US" sz="1400" dirty="0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2A1AECB2-35D2-425D-A059-8CED21029DBB}"/>
              </a:ext>
            </a:extLst>
          </p:cNvPr>
          <p:cNvCxnSpPr>
            <a:cxnSpLocks/>
            <a:stCxn id="45" idx="1"/>
            <a:endCxn id="42" idx="3"/>
          </p:cNvCxnSpPr>
          <p:nvPr/>
        </p:nvCxnSpPr>
        <p:spPr>
          <a:xfrm flipH="1">
            <a:off x="5436096" y="4412695"/>
            <a:ext cx="216025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0251F74-49B2-4DD0-98FA-A17BBF39C197}"/>
              </a:ext>
            </a:extLst>
          </p:cNvPr>
          <p:cNvSpPr/>
          <p:nvPr/>
        </p:nvSpPr>
        <p:spPr>
          <a:xfrm>
            <a:off x="1568670" y="564766"/>
            <a:ext cx="5862644" cy="1075263"/>
          </a:xfrm>
          <a:prstGeom prst="roundRect">
            <a:avLst>
              <a:gd name="adj" fmla="val 9108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Topic A</a:t>
            </a:r>
            <a:endParaRPr lang="ko-KR" altLang="en-US" sz="140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2E7F032-13ED-4575-8F3C-092CC530ABC3}"/>
              </a:ext>
            </a:extLst>
          </p:cNvPr>
          <p:cNvSpPr/>
          <p:nvPr/>
        </p:nvSpPr>
        <p:spPr>
          <a:xfrm>
            <a:off x="1691680" y="682345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1070DDBB-C45F-422E-861A-975578A329CC}"/>
              </a:ext>
            </a:extLst>
          </p:cNvPr>
          <p:cNvSpPr/>
          <p:nvPr/>
        </p:nvSpPr>
        <p:spPr>
          <a:xfrm>
            <a:off x="1691680" y="1048558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864C36CA-B2B1-4C62-84BC-8CE2E6415074}"/>
              </a:ext>
            </a:extLst>
          </p:cNvPr>
          <p:cNvSpPr/>
          <p:nvPr/>
        </p:nvSpPr>
        <p:spPr>
          <a:xfrm>
            <a:off x="3779912" y="682345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8847AFD1-B7E6-4B29-BB80-578C46B9A5AC}"/>
              </a:ext>
            </a:extLst>
          </p:cNvPr>
          <p:cNvSpPr/>
          <p:nvPr/>
        </p:nvSpPr>
        <p:spPr>
          <a:xfrm>
            <a:off x="3779912" y="1048558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8E094E8F-532F-442F-B6E4-AEF302B45199}"/>
              </a:ext>
            </a:extLst>
          </p:cNvPr>
          <p:cNvSpPr/>
          <p:nvPr/>
        </p:nvSpPr>
        <p:spPr>
          <a:xfrm>
            <a:off x="5868144" y="682345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5CBD8317-73E4-404D-BF25-BA454EE35500}"/>
              </a:ext>
            </a:extLst>
          </p:cNvPr>
          <p:cNvSpPr/>
          <p:nvPr/>
        </p:nvSpPr>
        <p:spPr>
          <a:xfrm>
            <a:off x="5868144" y="1048558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D9F8112-227F-4F6E-A135-A2A694B0FCDB}"/>
              </a:ext>
            </a:extLst>
          </p:cNvPr>
          <p:cNvSpPr/>
          <p:nvPr/>
        </p:nvSpPr>
        <p:spPr>
          <a:xfrm>
            <a:off x="1568670" y="1720585"/>
            <a:ext cx="5862644" cy="633079"/>
          </a:xfrm>
          <a:prstGeom prst="roundRect">
            <a:avLst>
              <a:gd name="adj" fmla="val 9108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Topic B</a:t>
            </a:r>
            <a:endParaRPr lang="ko-KR" altLang="en-US" sz="140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4E1C50CF-EB0B-4961-9D79-9F68FF1B10AD}"/>
              </a:ext>
            </a:extLst>
          </p:cNvPr>
          <p:cNvSpPr/>
          <p:nvPr/>
        </p:nvSpPr>
        <p:spPr>
          <a:xfrm>
            <a:off x="1568670" y="2434221"/>
            <a:ext cx="5862644" cy="1426913"/>
          </a:xfrm>
          <a:prstGeom prst="roundRect">
            <a:avLst>
              <a:gd name="adj" fmla="val 5548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Topic C</a:t>
            </a:r>
            <a:endParaRPr lang="ko-KR" altLang="en-US" sz="140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886B18E4-F82A-431B-95F8-1DC0095C6A39}"/>
              </a:ext>
            </a:extLst>
          </p:cNvPr>
          <p:cNvSpPr/>
          <p:nvPr/>
        </p:nvSpPr>
        <p:spPr>
          <a:xfrm>
            <a:off x="2627784" y="4703308"/>
            <a:ext cx="648072" cy="246063"/>
          </a:xfrm>
          <a:prstGeom prst="roundRect">
            <a:avLst>
              <a:gd name="adj" fmla="val 141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552FB7B-B9C6-4993-867C-BD77AB3DB5A5}"/>
              </a:ext>
            </a:extLst>
          </p:cNvPr>
          <p:cNvSpPr/>
          <p:nvPr/>
        </p:nvSpPr>
        <p:spPr>
          <a:xfrm>
            <a:off x="4735962" y="4703307"/>
            <a:ext cx="648072" cy="246063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3D8720-8599-4976-A904-4AB34821EC41}"/>
              </a:ext>
            </a:extLst>
          </p:cNvPr>
          <p:cNvSpPr txBox="1"/>
          <p:nvPr/>
        </p:nvSpPr>
        <p:spPr>
          <a:xfrm>
            <a:off x="3275856" y="4675680"/>
            <a:ext cx="74002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Leader</a:t>
            </a:r>
            <a:endParaRPr lang="ko-KR" altLang="en-US" sz="14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8F7836-E78C-4A74-A5F9-9B87C18B1EB8}"/>
              </a:ext>
            </a:extLst>
          </p:cNvPr>
          <p:cNvSpPr txBox="1"/>
          <p:nvPr/>
        </p:nvSpPr>
        <p:spPr>
          <a:xfrm>
            <a:off x="5384034" y="4675680"/>
            <a:ext cx="91615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Follower</a:t>
            </a:r>
            <a:endParaRPr lang="ko-KR" altLang="en-US" sz="140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7926FE97-357E-4F9C-B81C-6AB1806CE577}"/>
              </a:ext>
            </a:extLst>
          </p:cNvPr>
          <p:cNvSpPr/>
          <p:nvPr/>
        </p:nvSpPr>
        <p:spPr>
          <a:xfrm>
            <a:off x="3563888" y="4258806"/>
            <a:ext cx="1872208" cy="307777"/>
          </a:xfrm>
          <a:prstGeom prst="roundRect">
            <a:avLst>
              <a:gd name="adj" fmla="val 2500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Zookeeper</a:t>
            </a:r>
            <a:endParaRPr lang="ko-KR" altLang="en-US" sz="1400" dirty="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6D7EA8E5-1AFE-4D3E-9793-FD7909C76405}"/>
              </a:ext>
            </a:extLst>
          </p:cNvPr>
          <p:cNvSpPr/>
          <p:nvPr/>
        </p:nvSpPr>
        <p:spPr>
          <a:xfrm>
            <a:off x="5652121" y="4258806"/>
            <a:ext cx="1872208" cy="307777"/>
          </a:xfrm>
          <a:prstGeom prst="roundRect">
            <a:avLst>
              <a:gd name="adj" fmla="val 2500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Zookeeper</a:t>
            </a:r>
            <a:endParaRPr lang="ko-KR" altLang="en-US" sz="14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CB6D47E7-F697-405F-96B3-B9D5BB94E2EE}"/>
              </a:ext>
            </a:extLst>
          </p:cNvPr>
          <p:cNvCxnSpPr>
            <a:cxnSpLocks/>
            <a:stCxn id="42" idx="1"/>
            <a:endCxn id="74" idx="3"/>
          </p:cNvCxnSpPr>
          <p:nvPr/>
        </p:nvCxnSpPr>
        <p:spPr>
          <a:xfrm flipH="1">
            <a:off x="3332418" y="4412695"/>
            <a:ext cx="23147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2196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3605E7C-158D-49F1-8506-CEF09E8CC589}"/>
              </a:ext>
            </a:extLst>
          </p:cNvPr>
          <p:cNvSpPr/>
          <p:nvPr/>
        </p:nvSpPr>
        <p:spPr>
          <a:xfrm>
            <a:off x="1460210" y="497337"/>
            <a:ext cx="1872208" cy="3761469"/>
          </a:xfrm>
          <a:prstGeom prst="roundRect">
            <a:avLst>
              <a:gd name="adj" fmla="val 4353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/>
              <a:t>Kafka Broker A</a:t>
            </a:r>
            <a:endParaRPr lang="ko-KR" altLang="en-US" sz="1400" dirty="0"/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364F566C-AAA1-4C72-9FB2-52671A2E3589}"/>
              </a:ext>
            </a:extLst>
          </p:cNvPr>
          <p:cNvSpPr/>
          <p:nvPr/>
        </p:nvSpPr>
        <p:spPr>
          <a:xfrm>
            <a:off x="3563888" y="483518"/>
            <a:ext cx="1872208" cy="3775288"/>
          </a:xfrm>
          <a:prstGeom prst="roundRect">
            <a:avLst>
              <a:gd name="adj" fmla="val 569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/>
              <a:t>Kafka Broker B</a:t>
            </a:r>
            <a:endParaRPr lang="ko-KR" altLang="en-US" sz="1400" dirty="0"/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10A8E561-0D52-48A1-A8B6-9F42DD083DD7}"/>
              </a:ext>
            </a:extLst>
          </p:cNvPr>
          <p:cNvSpPr/>
          <p:nvPr/>
        </p:nvSpPr>
        <p:spPr>
          <a:xfrm>
            <a:off x="5652120" y="483518"/>
            <a:ext cx="1872208" cy="3775288"/>
          </a:xfrm>
          <a:prstGeom prst="roundRect">
            <a:avLst>
              <a:gd name="adj" fmla="val 52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dirty="0"/>
              <a:t>Kafka Broker C</a:t>
            </a:r>
            <a:endParaRPr lang="ko-KR" altLang="en-US" sz="1400" dirty="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7332" y="-236562"/>
            <a:ext cx="8229600" cy="857250"/>
          </a:xfrm>
        </p:spPr>
        <p:txBody>
          <a:bodyPr/>
          <a:lstStyle/>
          <a:p>
            <a:r>
              <a:rPr lang="en-US" altLang="ko-KR"/>
              <a:t>Cluster</a:t>
            </a:r>
            <a:endParaRPr lang="ko-KR" altLang="en-US" dirty="0"/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46680711-9222-475F-8F0D-50BD15568FE4}"/>
              </a:ext>
            </a:extLst>
          </p:cNvPr>
          <p:cNvSpPr/>
          <p:nvPr/>
        </p:nvSpPr>
        <p:spPr>
          <a:xfrm>
            <a:off x="1691680" y="1793034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9B510882-3AD7-4A8A-ACA7-B7996494A18E}"/>
              </a:ext>
            </a:extLst>
          </p:cNvPr>
          <p:cNvSpPr/>
          <p:nvPr/>
        </p:nvSpPr>
        <p:spPr>
          <a:xfrm>
            <a:off x="1691680" y="2549562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F8EDAA14-A89A-489B-B003-40355A4D2500}"/>
              </a:ext>
            </a:extLst>
          </p:cNvPr>
          <p:cNvSpPr/>
          <p:nvPr/>
        </p:nvSpPr>
        <p:spPr>
          <a:xfrm>
            <a:off x="1691680" y="2915774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D0081DD2-33FA-46B1-8ABB-C5E63737BABF}"/>
              </a:ext>
            </a:extLst>
          </p:cNvPr>
          <p:cNvSpPr/>
          <p:nvPr/>
        </p:nvSpPr>
        <p:spPr>
          <a:xfrm>
            <a:off x="1691680" y="3281986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1D930AF3-C251-4D74-827F-DC86C862B00C}"/>
              </a:ext>
            </a:extLst>
          </p:cNvPr>
          <p:cNvSpPr/>
          <p:nvPr/>
        </p:nvSpPr>
        <p:spPr>
          <a:xfrm>
            <a:off x="3779912" y="1793034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64" name="사각형: 둥근 모서리 63">
            <a:extLst>
              <a:ext uri="{FF2B5EF4-FFF2-40B4-BE49-F238E27FC236}">
                <a16:creationId xmlns:a16="http://schemas.microsoft.com/office/drawing/2014/main" id="{C093F3AF-A4D5-42A7-93F0-6BCBA9A55EF7}"/>
              </a:ext>
            </a:extLst>
          </p:cNvPr>
          <p:cNvSpPr/>
          <p:nvPr/>
        </p:nvSpPr>
        <p:spPr>
          <a:xfrm>
            <a:off x="3779912" y="2549562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0</a:t>
            </a:r>
            <a:endParaRPr lang="ko-KR" altLang="en-US" sz="1100" dirty="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CE7BAF05-2759-4F3B-9CFD-1F237A1F8B70}"/>
              </a:ext>
            </a:extLst>
          </p:cNvPr>
          <p:cNvSpPr/>
          <p:nvPr/>
        </p:nvSpPr>
        <p:spPr>
          <a:xfrm>
            <a:off x="3779912" y="2915774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1</a:t>
            </a:r>
            <a:endParaRPr lang="ko-KR" altLang="en-US" sz="1100" dirty="0"/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1CA0F0DF-F771-45A7-AE6F-EA0C6999E419}"/>
              </a:ext>
            </a:extLst>
          </p:cNvPr>
          <p:cNvSpPr/>
          <p:nvPr/>
        </p:nvSpPr>
        <p:spPr>
          <a:xfrm>
            <a:off x="3779912" y="3281986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70" name="사각형: 둥근 모서리 69">
            <a:extLst>
              <a:ext uri="{FF2B5EF4-FFF2-40B4-BE49-F238E27FC236}">
                <a16:creationId xmlns:a16="http://schemas.microsoft.com/office/drawing/2014/main" id="{84D930EB-BC46-471C-A7B6-A6B0BC36B737}"/>
              </a:ext>
            </a:extLst>
          </p:cNvPr>
          <p:cNvSpPr/>
          <p:nvPr/>
        </p:nvSpPr>
        <p:spPr>
          <a:xfrm>
            <a:off x="5868144" y="1793034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71" name="사각형: 둥근 모서리 70">
            <a:extLst>
              <a:ext uri="{FF2B5EF4-FFF2-40B4-BE49-F238E27FC236}">
                <a16:creationId xmlns:a16="http://schemas.microsoft.com/office/drawing/2014/main" id="{8CB55B9F-1769-4742-9626-EA91B55F9CD0}"/>
              </a:ext>
            </a:extLst>
          </p:cNvPr>
          <p:cNvSpPr/>
          <p:nvPr/>
        </p:nvSpPr>
        <p:spPr>
          <a:xfrm>
            <a:off x="5868144" y="2549562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0</a:t>
            </a:r>
            <a:endParaRPr lang="ko-KR" altLang="en-US" sz="1100" dirty="0"/>
          </a:p>
        </p:txBody>
      </p:sp>
      <p:sp>
        <p:nvSpPr>
          <p:cNvPr id="72" name="사각형: 둥근 모서리 71">
            <a:extLst>
              <a:ext uri="{FF2B5EF4-FFF2-40B4-BE49-F238E27FC236}">
                <a16:creationId xmlns:a16="http://schemas.microsoft.com/office/drawing/2014/main" id="{E617FFBB-A175-4D87-8F62-AFE2F1679458}"/>
              </a:ext>
            </a:extLst>
          </p:cNvPr>
          <p:cNvSpPr/>
          <p:nvPr/>
        </p:nvSpPr>
        <p:spPr>
          <a:xfrm>
            <a:off x="5868144" y="2915774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73" name="사각형: 둥근 모서리 72">
            <a:extLst>
              <a:ext uri="{FF2B5EF4-FFF2-40B4-BE49-F238E27FC236}">
                <a16:creationId xmlns:a16="http://schemas.microsoft.com/office/drawing/2014/main" id="{050D8438-7982-4C6D-A88B-7801CD2300FE}"/>
              </a:ext>
            </a:extLst>
          </p:cNvPr>
          <p:cNvSpPr/>
          <p:nvPr/>
        </p:nvSpPr>
        <p:spPr>
          <a:xfrm>
            <a:off x="5868144" y="3281986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2</a:t>
            </a:r>
            <a:endParaRPr lang="ko-KR" altLang="en-US" sz="1100" dirty="0"/>
          </a:p>
        </p:txBody>
      </p:sp>
      <p:sp>
        <p:nvSpPr>
          <p:cNvPr id="74" name="사각형: 둥근 모서리 73">
            <a:extLst>
              <a:ext uri="{FF2B5EF4-FFF2-40B4-BE49-F238E27FC236}">
                <a16:creationId xmlns:a16="http://schemas.microsoft.com/office/drawing/2014/main" id="{310FF450-E455-4CDD-9246-557B0E07B241}"/>
              </a:ext>
            </a:extLst>
          </p:cNvPr>
          <p:cNvSpPr/>
          <p:nvPr/>
        </p:nvSpPr>
        <p:spPr>
          <a:xfrm>
            <a:off x="1460210" y="4258806"/>
            <a:ext cx="1872208" cy="307777"/>
          </a:xfrm>
          <a:prstGeom prst="roundRect">
            <a:avLst>
              <a:gd name="adj" fmla="val 2500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Zookeeper</a:t>
            </a:r>
            <a:endParaRPr lang="ko-KR" altLang="en-US" sz="1400" dirty="0"/>
          </a:p>
        </p:txBody>
      </p:sp>
      <p:cxnSp>
        <p:nvCxnSpPr>
          <p:cNvPr id="79" name="직선 화살표 연결선 78">
            <a:extLst>
              <a:ext uri="{FF2B5EF4-FFF2-40B4-BE49-F238E27FC236}">
                <a16:creationId xmlns:a16="http://schemas.microsoft.com/office/drawing/2014/main" id="{2A1AECB2-35D2-425D-A059-8CED21029DBB}"/>
              </a:ext>
            </a:extLst>
          </p:cNvPr>
          <p:cNvCxnSpPr>
            <a:cxnSpLocks/>
            <a:stCxn id="45" idx="1"/>
            <a:endCxn id="42" idx="3"/>
          </p:cNvCxnSpPr>
          <p:nvPr/>
        </p:nvCxnSpPr>
        <p:spPr>
          <a:xfrm flipH="1">
            <a:off x="5436096" y="4412695"/>
            <a:ext cx="216025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A0251F74-49B2-4DD0-98FA-A17BBF39C197}"/>
              </a:ext>
            </a:extLst>
          </p:cNvPr>
          <p:cNvSpPr/>
          <p:nvPr/>
        </p:nvSpPr>
        <p:spPr>
          <a:xfrm>
            <a:off x="1568670" y="564766"/>
            <a:ext cx="5862644" cy="1075263"/>
          </a:xfrm>
          <a:prstGeom prst="roundRect">
            <a:avLst>
              <a:gd name="adj" fmla="val 9108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Topic A</a:t>
            </a:r>
            <a:endParaRPr lang="ko-KR" altLang="en-US" sz="140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2E7F032-13ED-4575-8F3C-092CC530ABC3}"/>
              </a:ext>
            </a:extLst>
          </p:cNvPr>
          <p:cNvSpPr/>
          <p:nvPr/>
        </p:nvSpPr>
        <p:spPr>
          <a:xfrm>
            <a:off x="1691680" y="682345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1070DDBB-C45F-422E-861A-975578A329CC}"/>
              </a:ext>
            </a:extLst>
          </p:cNvPr>
          <p:cNvSpPr/>
          <p:nvPr/>
        </p:nvSpPr>
        <p:spPr>
          <a:xfrm>
            <a:off x="1691680" y="1048558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864C36CA-B2B1-4C62-84BC-8CE2E6415074}"/>
              </a:ext>
            </a:extLst>
          </p:cNvPr>
          <p:cNvSpPr/>
          <p:nvPr/>
        </p:nvSpPr>
        <p:spPr>
          <a:xfrm>
            <a:off x="3779912" y="682345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8847AFD1-B7E6-4B29-BB80-578C46B9A5AC}"/>
              </a:ext>
            </a:extLst>
          </p:cNvPr>
          <p:cNvSpPr/>
          <p:nvPr/>
        </p:nvSpPr>
        <p:spPr>
          <a:xfrm>
            <a:off x="3779912" y="1048558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8E094E8F-532F-442F-B6E4-AEF302B45199}"/>
              </a:ext>
            </a:extLst>
          </p:cNvPr>
          <p:cNvSpPr/>
          <p:nvPr/>
        </p:nvSpPr>
        <p:spPr>
          <a:xfrm>
            <a:off x="5868144" y="682345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0</a:t>
            </a:r>
            <a:endParaRPr lang="ko-KR" altLang="en-US" sz="1100" dirty="0"/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5CBD8317-73E4-404D-BF25-BA454EE35500}"/>
              </a:ext>
            </a:extLst>
          </p:cNvPr>
          <p:cNvSpPr/>
          <p:nvPr/>
        </p:nvSpPr>
        <p:spPr>
          <a:xfrm>
            <a:off x="5868144" y="1048558"/>
            <a:ext cx="1440160" cy="268948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Partition </a:t>
            </a:r>
            <a:r>
              <a:rPr lang="en-US" altLang="ko-KR" sz="1100" dirty="0"/>
              <a:t>1</a:t>
            </a:r>
            <a:endParaRPr lang="ko-KR" altLang="en-US" sz="1100" dirty="0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0D9F8112-227F-4F6E-A135-A2A694B0FCDB}"/>
              </a:ext>
            </a:extLst>
          </p:cNvPr>
          <p:cNvSpPr/>
          <p:nvPr/>
        </p:nvSpPr>
        <p:spPr>
          <a:xfrm>
            <a:off x="1568670" y="1720585"/>
            <a:ext cx="5862644" cy="633079"/>
          </a:xfrm>
          <a:prstGeom prst="roundRect">
            <a:avLst>
              <a:gd name="adj" fmla="val 9108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Topic B</a:t>
            </a:r>
            <a:endParaRPr lang="ko-KR" altLang="en-US" sz="1400"/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4E1C50CF-EB0B-4961-9D79-9F68FF1B10AD}"/>
              </a:ext>
            </a:extLst>
          </p:cNvPr>
          <p:cNvSpPr/>
          <p:nvPr/>
        </p:nvSpPr>
        <p:spPr>
          <a:xfrm>
            <a:off x="1568670" y="2434221"/>
            <a:ext cx="5862644" cy="1426913"/>
          </a:xfrm>
          <a:prstGeom prst="roundRect">
            <a:avLst>
              <a:gd name="adj" fmla="val 5548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/>
              <a:t>Topic C</a:t>
            </a:r>
            <a:endParaRPr lang="ko-KR" altLang="en-US" sz="1400"/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886B18E4-F82A-431B-95F8-1DC0095C6A39}"/>
              </a:ext>
            </a:extLst>
          </p:cNvPr>
          <p:cNvSpPr/>
          <p:nvPr/>
        </p:nvSpPr>
        <p:spPr>
          <a:xfrm>
            <a:off x="2627784" y="4703308"/>
            <a:ext cx="648072" cy="246063"/>
          </a:xfrm>
          <a:prstGeom prst="roundRect">
            <a:avLst>
              <a:gd name="adj" fmla="val 14105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5552FB7B-B9C6-4993-867C-BD77AB3DB5A5}"/>
              </a:ext>
            </a:extLst>
          </p:cNvPr>
          <p:cNvSpPr/>
          <p:nvPr/>
        </p:nvSpPr>
        <p:spPr>
          <a:xfrm>
            <a:off x="4735962" y="4703307"/>
            <a:ext cx="648072" cy="246063"/>
          </a:xfrm>
          <a:prstGeom prst="roundRect">
            <a:avLst>
              <a:gd name="adj" fmla="val 1410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3D8720-8599-4976-A904-4AB34821EC41}"/>
              </a:ext>
            </a:extLst>
          </p:cNvPr>
          <p:cNvSpPr txBox="1"/>
          <p:nvPr/>
        </p:nvSpPr>
        <p:spPr>
          <a:xfrm>
            <a:off x="3275856" y="4675680"/>
            <a:ext cx="740026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Leader</a:t>
            </a:r>
            <a:endParaRPr lang="ko-KR" altLang="en-US" sz="140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38F7836-E78C-4A74-A5F9-9B87C18B1EB8}"/>
              </a:ext>
            </a:extLst>
          </p:cNvPr>
          <p:cNvSpPr txBox="1"/>
          <p:nvPr/>
        </p:nvSpPr>
        <p:spPr>
          <a:xfrm>
            <a:off x="5384034" y="4675680"/>
            <a:ext cx="91615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1400"/>
              <a:t>Follower</a:t>
            </a:r>
            <a:endParaRPr lang="ko-KR" altLang="en-US" sz="1400"/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7926FE97-357E-4F9C-B81C-6AB1806CE577}"/>
              </a:ext>
            </a:extLst>
          </p:cNvPr>
          <p:cNvSpPr/>
          <p:nvPr/>
        </p:nvSpPr>
        <p:spPr>
          <a:xfrm>
            <a:off x="3563888" y="4258806"/>
            <a:ext cx="1872208" cy="307777"/>
          </a:xfrm>
          <a:prstGeom prst="roundRect">
            <a:avLst>
              <a:gd name="adj" fmla="val 2500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Zookeeper</a:t>
            </a:r>
            <a:endParaRPr lang="ko-KR" altLang="en-US" sz="1400" dirty="0"/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6D7EA8E5-1AFE-4D3E-9793-FD7909C76405}"/>
              </a:ext>
            </a:extLst>
          </p:cNvPr>
          <p:cNvSpPr/>
          <p:nvPr/>
        </p:nvSpPr>
        <p:spPr>
          <a:xfrm>
            <a:off x="5652121" y="4258806"/>
            <a:ext cx="1872208" cy="307777"/>
          </a:xfrm>
          <a:prstGeom prst="roundRect">
            <a:avLst>
              <a:gd name="adj" fmla="val 25008"/>
            </a:avLst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Zookeeper</a:t>
            </a:r>
            <a:endParaRPr lang="ko-KR" altLang="en-US" sz="14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CB6D47E7-F697-405F-96B3-B9D5BB94E2EE}"/>
              </a:ext>
            </a:extLst>
          </p:cNvPr>
          <p:cNvCxnSpPr>
            <a:cxnSpLocks/>
            <a:stCxn id="42" idx="1"/>
            <a:endCxn id="74" idx="3"/>
          </p:cNvCxnSpPr>
          <p:nvPr/>
        </p:nvCxnSpPr>
        <p:spPr>
          <a:xfrm flipH="1">
            <a:off x="3332418" y="4412695"/>
            <a:ext cx="231470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1345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7332" y="-236562"/>
            <a:ext cx="8229600" cy="857250"/>
          </a:xfrm>
        </p:spPr>
        <p:txBody>
          <a:bodyPr/>
          <a:lstStyle/>
          <a:p>
            <a:r>
              <a:rPr lang="en-US" altLang="ko-KR" dirty="0"/>
              <a:t>Kafka Architecture</a:t>
            </a:r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F76732FE-6C9D-4444-AFDA-801EE5F981CB}"/>
              </a:ext>
            </a:extLst>
          </p:cNvPr>
          <p:cNvSpPr/>
          <p:nvPr/>
        </p:nvSpPr>
        <p:spPr>
          <a:xfrm>
            <a:off x="2598476" y="1257300"/>
            <a:ext cx="172819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Producer</a:t>
            </a:r>
            <a:endParaRPr lang="ko-KR" altLang="en-US" sz="1400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3A8D51E8-B583-4C30-AEAD-66076B895A5D}"/>
              </a:ext>
            </a:extLst>
          </p:cNvPr>
          <p:cNvSpPr/>
          <p:nvPr/>
        </p:nvSpPr>
        <p:spPr>
          <a:xfrm>
            <a:off x="1387929" y="2049388"/>
            <a:ext cx="6208407" cy="954410"/>
          </a:xfrm>
          <a:prstGeom prst="roundRect">
            <a:avLst>
              <a:gd name="adj" fmla="val 636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Kafka Cluster</a:t>
            </a:r>
            <a:endParaRPr lang="ko-KR" altLang="en-US" sz="1400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3605E7C-158D-49F1-8506-CEF09E8CC589}"/>
              </a:ext>
            </a:extLst>
          </p:cNvPr>
          <p:cNvSpPr/>
          <p:nvPr/>
        </p:nvSpPr>
        <p:spPr>
          <a:xfrm>
            <a:off x="1547664" y="2446040"/>
            <a:ext cx="1728192" cy="413742"/>
          </a:xfrm>
          <a:prstGeom prst="roundRect">
            <a:avLst>
              <a:gd name="adj" fmla="val 748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Topic A</a:t>
            </a:r>
            <a:endParaRPr lang="ko-KR" altLang="en-US" sz="1400" dirty="0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1D51EEF-881E-4D40-8D97-72F8E211014A}"/>
              </a:ext>
            </a:extLst>
          </p:cNvPr>
          <p:cNvSpPr/>
          <p:nvPr/>
        </p:nvSpPr>
        <p:spPr>
          <a:xfrm>
            <a:off x="3599892" y="2446040"/>
            <a:ext cx="1728192" cy="413742"/>
          </a:xfrm>
          <a:prstGeom prst="roundRect">
            <a:avLst>
              <a:gd name="adj" fmla="val 748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Topic B</a:t>
            </a:r>
            <a:endParaRPr lang="ko-KR" altLang="en-US" sz="1400" dirty="0"/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6BB1E2A6-F8AC-4742-9A35-2BCFEFE7A7A2}"/>
              </a:ext>
            </a:extLst>
          </p:cNvPr>
          <p:cNvSpPr/>
          <p:nvPr/>
        </p:nvSpPr>
        <p:spPr>
          <a:xfrm>
            <a:off x="5674076" y="2446040"/>
            <a:ext cx="1728192" cy="413742"/>
          </a:xfrm>
          <a:prstGeom prst="roundRect">
            <a:avLst>
              <a:gd name="adj" fmla="val 748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Topic C</a:t>
            </a:r>
            <a:endParaRPr lang="ko-KR" altLang="en-US" sz="1400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E95C71DC-3DAE-4BE3-B333-BA03C3FF760A}"/>
              </a:ext>
            </a:extLst>
          </p:cNvPr>
          <p:cNvSpPr/>
          <p:nvPr/>
        </p:nvSpPr>
        <p:spPr>
          <a:xfrm>
            <a:off x="4650704" y="1257300"/>
            <a:ext cx="1728192" cy="43204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Producer</a:t>
            </a:r>
            <a:endParaRPr lang="ko-KR" altLang="en-US" sz="1400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1FDAD9F0-B585-4776-8EFF-1B3B1CDDDF15}"/>
              </a:ext>
            </a:extLst>
          </p:cNvPr>
          <p:cNvSpPr/>
          <p:nvPr/>
        </p:nvSpPr>
        <p:spPr>
          <a:xfrm>
            <a:off x="514995" y="3363838"/>
            <a:ext cx="1743912" cy="4137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Consumer</a:t>
            </a:r>
            <a:endParaRPr lang="ko-KR" altLang="en-US" sz="1400" dirty="0"/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0D04AF20-0AE7-4278-A777-83004129ACF2}"/>
              </a:ext>
            </a:extLst>
          </p:cNvPr>
          <p:cNvSpPr/>
          <p:nvPr/>
        </p:nvSpPr>
        <p:spPr>
          <a:xfrm>
            <a:off x="2582170" y="3363838"/>
            <a:ext cx="1743912" cy="4137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Consumer</a:t>
            </a:r>
            <a:endParaRPr lang="ko-KR" altLang="en-US" sz="1400" dirty="0"/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8B9B68B6-E172-4ADF-93FA-97134AB47BF3}"/>
              </a:ext>
            </a:extLst>
          </p:cNvPr>
          <p:cNvSpPr/>
          <p:nvPr/>
        </p:nvSpPr>
        <p:spPr>
          <a:xfrm>
            <a:off x="4649345" y="3363838"/>
            <a:ext cx="1743912" cy="4137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Consumer</a:t>
            </a:r>
            <a:endParaRPr lang="ko-KR" altLang="en-US" sz="1400" dirty="0"/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C622663F-E44E-4474-90DF-2A71A36BD857}"/>
              </a:ext>
            </a:extLst>
          </p:cNvPr>
          <p:cNvSpPr/>
          <p:nvPr/>
        </p:nvSpPr>
        <p:spPr>
          <a:xfrm>
            <a:off x="6716520" y="3363838"/>
            <a:ext cx="1743912" cy="41374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Consumer</a:t>
            </a:r>
            <a:endParaRPr lang="ko-KR" altLang="en-US" sz="1400" dirty="0"/>
          </a:p>
        </p:txBody>
      </p: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71CDA390-348B-470C-975B-56C3D1DDFB97}"/>
              </a:ext>
            </a:extLst>
          </p:cNvPr>
          <p:cNvCxnSpPr>
            <a:cxnSpLocks/>
            <a:stCxn id="3" idx="2"/>
            <a:endCxn id="7" idx="0"/>
          </p:cNvCxnSpPr>
          <p:nvPr/>
        </p:nvCxnSpPr>
        <p:spPr>
          <a:xfrm flipH="1">
            <a:off x="2411760" y="1689348"/>
            <a:ext cx="1050812" cy="75669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52EBB378-955E-4C44-8205-57BBEB5A153A}"/>
              </a:ext>
            </a:extLst>
          </p:cNvPr>
          <p:cNvCxnSpPr>
            <a:cxnSpLocks/>
            <a:stCxn id="7" idx="2"/>
            <a:endCxn id="28" idx="0"/>
          </p:cNvCxnSpPr>
          <p:nvPr/>
        </p:nvCxnSpPr>
        <p:spPr>
          <a:xfrm flipH="1">
            <a:off x="1386951" y="2859782"/>
            <a:ext cx="1024809" cy="50405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5FE48A09-88FB-4373-B500-CAFF6ACC8694}"/>
              </a:ext>
            </a:extLst>
          </p:cNvPr>
          <p:cNvCxnSpPr>
            <a:cxnSpLocks/>
            <a:stCxn id="3" idx="2"/>
            <a:endCxn id="17" idx="0"/>
          </p:cNvCxnSpPr>
          <p:nvPr/>
        </p:nvCxnSpPr>
        <p:spPr>
          <a:xfrm>
            <a:off x="3462572" y="1689348"/>
            <a:ext cx="1001416" cy="75669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CA8A4175-3FF9-47C2-805E-DA92A572AE58}"/>
              </a:ext>
            </a:extLst>
          </p:cNvPr>
          <p:cNvCxnSpPr>
            <a:cxnSpLocks/>
            <a:stCxn id="17" idx="2"/>
            <a:endCxn id="38" idx="0"/>
          </p:cNvCxnSpPr>
          <p:nvPr/>
        </p:nvCxnSpPr>
        <p:spPr>
          <a:xfrm flipH="1">
            <a:off x="3454126" y="2859782"/>
            <a:ext cx="1009862" cy="50405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DC0BB3A0-E32A-48CF-8A5C-D34BF90A238C}"/>
              </a:ext>
            </a:extLst>
          </p:cNvPr>
          <p:cNvCxnSpPr>
            <a:cxnSpLocks/>
            <a:stCxn id="26" idx="2"/>
            <a:endCxn id="22" idx="0"/>
          </p:cNvCxnSpPr>
          <p:nvPr/>
        </p:nvCxnSpPr>
        <p:spPr>
          <a:xfrm>
            <a:off x="5514800" y="1689348"/>
            <a:ext cx="1023372" cy="75669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027ECACB-7702-4883-A512-C96F32C54BEA}"/>
              </a:ext>
            </a:extLst>
          </p:cNvPr>
          <p:cNvCxnSpPr>
            <a:cxnSpLocks/>
            <a:stCxn id="22" idx="2"/>
            <a:endCxn id="41" idx="0"/>
          </p:cNvCxnSpPr>
          <p:nvPr/>
        </p:nvCxnSpPr>
        <p:spPr>
          <a:xfrm>
            <a:off x="6538172" y="2859782"/>
            <a:ext cx="1050304" cy="50405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22F43C46-22E4-44CF-B72E-E8014A20E532}"/>
              </a:ext>
            </a:extLst>
          </p:cNvPr>
          <p:cNvCxnSpPr>
            <a:cxnSpLocks/>
            <a:stCxn id="22" idx="2"/>
            <a:endCxn id="40" idx="0"/>
          </p:cNvCxnSpPr>
          <p:nvPr/>
        </p:nvCxnSpPr>
        <p:spPr>
          <a:xfrm flipH="1">
            <a:off x="5521301" y="2859782"/>
            <a:ext cx="1016871" cy="50405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4D82B42B-F78A-4B56-9BAF-55D72F9F251E}"/>
              </a:ext>
            </a:extLst>
          </p:cNvPr>
          <p:cNvCxnSpPr>
            <a:cxnSpLocks/>
            <a:stCxn id="17" idx="2"/>
            <a:endCxn id="40" idx="0"/>
          </p:cNvCxnSpPr>
          <p:nvPr/>
        </p:nvCxnSpPr>
        <p:spPr>
          <a:xfrm>
            <a:off x="4463988" y="2859782"/>
            <a:ext cx="1057313" cy="50405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5058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32807</TotalTime>
  <Words>303</Words>
  <Application>Microsoft Macintosh PowerPoint</Application>
  <PresentationFormat>On-screen Show (16:9)</PresentationFormat>
  <Paragraphs>180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Presentation</vt:lpstr>
      <vt:lpstr>PowerPoint Presentation</vt:lpstr>
      <vt:lpstr>Kafka Architecture</vt:lpstr>
      <vt:lpstr>Partition</vt:lpstr>
      <vt:lpstr>Consumer Group</vt:lpstr>
      <vt:lpstr>Cluster</vt:lpstr>
      <vt:lpstr>Cluster</vt:lpstr>
      <vt:lpstr>Kafka Architecture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정섭 신</cp:lastModifiedBy>
  <cp:revision>4887</cp:revision>
  <dcterms:created xsi:type="dcterms:W3CDTF">2006-10-05T04:04:58Z</dcterms:created>
  <dcterms:modified xsi:type="dcterms:W3CDTF">2025-10-19T06:01:44Z</dcterms:modified>
</cp:coreProperties>
</file>