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68" r:id="rId2"/>
    <p:sldId id="363" r:id="rId3"/>
    <p:sldId id="367" r:id="rId4"/>
    <p:sldId id="370" r:id="rId5"/>
    <p:sldId id="369" r:id="rId6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정섭" initials="신" lastIdx="1" clrIdx="0">
    <p:extLst>
      <p:ext uri="{19B8F6BF-5375-455C-9EA6-DF929625EA0E}">
        <p15:presenceInfo xmlns:p15="http://schemas.microsoft.com/office/powerpoint/2012/main" userId="신정섭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86" autoAdjust="0"/>
    <p:restoredTop sz="84880" autoAdjust="0"/>
  </p:normalViewPr>
  <p:slideViewPr>
    <p:cSldViewPr>
      <p:cViewPr varScale="1">
        <p:scale>
          <a:sx n="201" d="100"/>
          <a:sy n="201" d="100"/>
        </p:scale>
        <p:origin x="216" y="100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00166-050F-4CCC-79A6-8DD38F0B5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ECDFA2-92C3-A77C-572C-0819346EFD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95F43E-5044-CA98-D47B-FD0E6EF3F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83A57-57E9-AD4E-EE93-1E5855E99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39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04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59FD5-9E2C-2097-B035-B78E8F724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6AE300-0236-52E6-7CE2-0D92A1A0D2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05A336-6B63-7458-95CC-4524A596D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C467D-5580-179E-4D80-8433F556A2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398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781CF-90F9-7D77-D976-2CE55073B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6CB0FE-26BC-1702-2A59-98C7FC4504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182B96-CBF5-293D-F942-990D6340C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341FF-6EE2-4D7A-9B4E-E1D94C6B5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6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2025. 10. 28.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018F6-4497-392F-58AA-9A61B8A98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6">
            <a:extLst>
              <a:ext uri="{FF2B5EF4-FFF2-40B4-BE49-F238E27FC236}">
                <a16:creationId xmlns:a16="http://schemas.microsoft.com/office/drawing/2014/main" id="{E287236C-1BE3-5B80-1D34-93EA7CC00B0B}"/>
              </a:ext>
            </a:extLst>
          </p:cNvPr>
          <p:cNvSpPr/>
          <p:nvPr/>
        </p:nvSpPr>
        <p:spPr>
          <a:xfrm>
            <a:off x="7098616" y="2108895"/>
            <a:ext cx="1508552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Cluster</a:t>
            </a:r>
            <a:endParaRPr lang="ko-KR" altLang="en-US" sz="1000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6B6319BA-3451-6DEF-A285-252B847241FC}"/>
              </a:ext>
            </a:extLst>
          </p:cNvPr>
          <p:cNvSpPr/>
          <p:nvPr/>
        </p:nvSpPr>
        <p:spPr>
          <a:xfrm>
            <a:off x="1043608" y="138361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</a:t>
            </a:r>
            <a:r>
              <a:rPr lang="ko-KR" altLang="en-US" sz="1000">
                <a:solidFill>
                  <a:sysClr val="windowText" lastClr="000000"/>
                </a:solidFill>
              </a:rPr>
              <a:t> </a:t>
            </a:r>
            <a:r>
              <a:rPr lang="en-US" altLang="ko-KR" sz="1000">
                <a:solidFill>
                  <a:sysClr val="windowText" lastClr="000000"/>
                </a:solidFill>
              </a:rPr>
              <a:t>Source</a:t>
            </a:r>
            <a:endParaRPr lang="en-KR" sz="100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54">
            <a:extLst>
              <a:ext uri="{FF2B5EF4-FFF2-40B4-BE49-F238E27FC236}">
                <a16:creationId xmlns:a16="http://schemas.microsoft.com/office/drawing/2014/main" id="{666F41A0-218F-2200-B24D-51CE63F1756A}"/>
              </a:ext>
            </a:extLst>
          </p:cNvPr>
          <p:cNvSpPr/>
          <p:nvPr/>
        </p:nvSpPr>
        <p:spPr>
          <a:xfrm>
            <a:off x="7313736" y="2211710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Kafka Topic</a:t>
            </a:r>
            <a:endParaRPr lang="ko-KR" altLang="en-US" sz="1000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7DFABC4-F5AC-B6AA-3F6C-E5B34C5C82BF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6577048" y="1635646"/>
            <a:ext cx="1275844" cy="5760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0A24A91F-B8DC-DEE1-EDCF-DD007E55FE12}"/>
              </a:ext>
            </a:extLst>
          </p:cNvPr>
          <p:cNvSpPr/>
          <p:nvPr/>
        </p:nvSpPr>
        <p:spPr>
          <a:xfrm>
            <a:off x="2843808" y="1358007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6" name="사각형: 둥근 모서리 54">
            <a:extLst>
              <a:ext uri="{FF2B5EF4-FFF2-40B4-BE49-F238E27FC236}">
                <a16:creationId xmlns:a16="http://schemas.microsoft.com/office/drawing/2014/main" id="{7656125C-26B9-65DA-13EF-0B72ADE40444}"/>
              </a:ext>
            </a:extLst>
          </p:cNvPr>
          <p:cNvSpPr/>
          <p:nvPr/>
        </p:nvSpPr>
        <p:spPr>
          <a:xfrm>
            <a:off x="2921568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Source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B13AE917-51AB-2CBE-965E-88434D2B0B78}"/>
              </a:ext>
            </a:extLst>
          </p:cNvPr>
          <p:cNvSpPr/>
          <p:nvPr/>
        </p:nvSpPr>
        <p:spPr>
          <a:xfrm>
            <a:off x="4210152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5461EF45-9B96-7EF0-899C-05610F4531A0}"/>
              </a:ext>
            </a:extLst>
          </p:cNvPr>
          <p:cNvSpPr/>
          <p:nvPr/>
        </p:nvSpPr>
        <p:spPr>
          <a:xfrm>
            <a:off x="5498736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B0F4E7FE-E54C-289F-4A79-F7EB5E838995}"/>
              </a:ext>
            </a:extLst>
          </p:cNvPr>
          <p:cNvSpPr/>
          <p:nvPr/>
        </p:nvSpPr>
        <p:spPr>
          <a:xfrm>
            <a:off x="2843808" y="2787774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78EF9507-5C11-1EEB-8E1E-D3AF50309238}"/>
              </a:ext>
            </a:extLst>
          </p:cNvPr>
          <p:cNvSpPr/>
          <p:nvPr/>
        </p:nvSpPr>
        <p:spPr>
          <a:xfrm>
            <a:off x="2921568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Sink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24" name="사각형: 둥근 모서리 54">
            <a:extLst>
              <a:ext uri="{FF2B5EF4-FFF2-40B4-BE49-F238E27FC236}">
                <a16:creationId xmlns:a16="http://schemas.microsoft.com/office/drawing/2014/main" id="{E1E292FC-9D73-1BFD-134C-7CEFF963444B}"/>
              </a:ext>
            </a:extLst>
          </p:cNvPr>
          <p:cNvSpPr/>
          <p:nvPr/>
        </p:nvSpPr>
        <p:spPr>
          <a:xfrm>
            <a:off x="4210152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E8560EDC-58E9-7E83-DAA1-FA03F2A922B8}"/>
              </a:ext>
            </a:extLst>
          </p:cNvPr>
          <p:cNvSpPr/>
          <p:nvPr/>
        </p:nvSpPr>
        <p:spPr>
          <a:xfrm>
            <a:off x="5498736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69791A3B-8EB6-CD8D-1376-0EFC7F49DEBC}"/>
              </a:ext>
            </a:extLst>
          </p:cNvPr>
          <p:cNvCxnSpPr>
            <a:cxnSpLocks/>
            <a:stCxn id="12" idx="2"/>
            <a:endCxn id="25" idx="3"/>
          </p:cNvCxnSpPr>
          <p:nvPr/>
        </p:nvCxnSpPr>
        <p:spPr>
          <a:xfrm rot="5400000">
            <a:off x="7004143" y="2216663"/>
            <a:ext cx="421655" cy="12758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id="{10E05217-5CF0-E90D-2400-C387F3AEA5B1}"/>
              </a:ext>
            </a:extLst>
          </p:cNvPr>
          <p:cNvSpPr/>
          <p:nvPr/>
        </p:nvSpPr>
        <p:spPr>
          <a:xfrm>
            <a:off x="1043608" y="281587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 Destination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1F4009-BFD8-0BF4-F339-D23F123307B5}"/>
              </a:ext>
            </a:extLst>
          </p:cNvPr>
          <p:cNvCxnSpPr>
            <a:cxnSpLocks/>
            <a:stCxn id="23" idx="1"/>
            <a:endCxn id="29" idx="4"/>
          </p:cNvCxnSpPr>
          <p:nvPr/>
        </p:nvCxnSpPr>
        <p:spPr>
          <a:xfrm flipH="1">
            <a:off x="2195736" y="3065413"/>
            <a:ext cx="725832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3FFAC89-B8A6-CBA4-CBFD-7F7042E24662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195736" y="1635646"/>
            <a:ext cx="725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C004ECB-57EC-BBF6-31AE-87A8B0B32FB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999880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72670C-C1F4-AA3A-B3D3-84BF091E7D9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88464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5231FE3-6E44-F800-E3C8-03CD6C3682D5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5288464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BACC4FD-B26C-35E1-E7A5-EB8C3AF9C78B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3999880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634F022-FC02-88DF-C659-3F34E7FF4F4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752020" y="915566"/>
            <a:ext cx="0" cy="44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00A05C6-3504-8049-8E57-8505825A61F2}"/>
              </a:ext>
            </a:extLst>
          </p:cNvPr>
          <p:cNvSpPr txBox="1"/>
          <p:nvPr/>
        </p:nvSpPr>
        <p:spPr>
          <a:xfrm>
            <a:off x="4749308" y="972359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0D707A8-EC50-A788-C8DF-A13AA6F96A21}"/>
              </a:ext>
            </a:extLst>
          </p:cNvPr>
          <p:cNvCxnSpPr>
            <a:cxnSpLocks/>
          </p:cNvCxnSpPr>
          <p:nvPr/>
        </p:nvCxnSpPr>
        <p:spPr>
          <a:xfrm>
            <a:off x="4719906" y="2346112"/>
            <a:ext cx="0" cy="4424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F1AE95B-4DD1-6229-794F-B93098149EBC}"/>
              </a:ext>
            </a:extLst>
          </p:cNvPr>
          <p:cNvSpPr txBox="1"/>
          <p:nvPr/>
        </p:nvSpPr>
        <p:spPr>
          <a:xfrm>
            <a:off x="4717194" y="2402905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321735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6">
            <a:extLst>
              <a:ext uri="{FF2B5EF4-FFF2-40B4-BE49-F238E27FC236}">
                <a16:creationId xmlns:a16="http://schemas.microsoft.com/office/drawing/2014/main" id="{046BF7A6-45D1-3563-C922-9255D5CD0AF3}"/>
              </a:ext>
            </a:extLst>
          </p:cNvPr>
          <p:cNvSpPr/>
          <p:nvPr/>
        </p:nvSpPr>
        <p:spPr>
          <a:xfrm>
            <a:off x="2267744" y="864158"/>
            <a:ext cx="4248472" cy="3147752"/>
          </a:xfrm>
          <a:prstGeom prst="roundRect">
            <a:avLst>
              <a:gd name="adj" fmla="val 2699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" name="사각형: 둥근 모서리 6">
            <a:extLst>
              <a:ext uri="{FF2B5EF4-FFF2-40B4-BE49-F238E27FC236}">
                <a16:creationId xmlns:a16="http://schemas.microsoft.com/office/drawing/2014/main" id="{481C3A3B-68F2-F178-03A6-9BF6D28CB831}"/>
              </a:ext>
            </a:extLst>
          </p:cNvPr>
          <p:cNvSpPr/>
          <p:nvPr/>
        </p:nvSpPr>
        <p:spPr>
          <a:xfrm>
            <a:off x="2411760" y="997968"/>
            <a:ext cx="1224136" cy="2654544"/>
          </a:xfrm>
          <a:prstGeom prst="roundRect">
            <a:avLst>
              <a:gd name="adj" fmla="val 4353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Leader</a:t>
            </a:r>
          </a:p>
          <a:p>
            <a:pPr algn="ctr"/>
            <a:r>
              <a:rPr lang="en-US" altLang="ko-KR" sz="1000" dirty="0"/>
              <a:t>Worker</a:t>
            </a:r>
          </a:p>
        </p:txBody>
      </p:sp>
      <p:sp>
        <p:nvSpPr>
          <p:cNvPr id="3" name="사각형: 둥근 모서리 57">
            <a:extLst>
              <a:ext uri="{FF2B5EF4-FFF2-40B4-BE49-F238E27FC236}">
                <a16:creationId xmlns:a16="http://schemas.microsoft.com/office/drawing/2014/main" id="{24563CEA-B301-B6DB-2269-EC9199A59181}"/>
              </a:ext>
            </a:extLst>
          </p:cNvPr>
          <p:cNvSpPr/>
          <p:nvPr/>
        </p:nvSpPr>
        <p:spPr>
          <a:xfrm>
            <a:off x="3779912" y="987574"/>
            <a:ext cx="1224136" cy="2664296"/>
          </a:xfrm>
          <a:prstGeom prst="roundRect">
            <a:avLst>
              <a:gd name="adj" fmla="val 569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7" name="사각형: 둥근 모서리 66">
            <a:extLst>
              <a:ext uri="{FF2B5EF4-FFF2-40B4-BE49-F238E27FC236}">
                <a16:creationId xmlns:a16="http://schemas.microsoft.com/office/drawing/2014/main" id="{5660425F-502C-89B9-A0F3-706F37CE0830}"/>
              </a:ext>
            </a:extLst>
          </p:cNvPr>
          <p:cNvSpPr/>
          <p:nvPr/>
        </p:nvSpPr>
        <p:spPr>
          <a:xfrm>
            <a:off x="5148064" y="987574"/>
            <a:ext cx="1224136" cy="2664296"/>
          </a:xfrm>
          <a:prstGeom prst="roundRect">
            <a:avLst>
              <a:gd name="adj" fmla="val 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Worker</a:t>
            </a:r>
            <a:endParaRPr lang="ko-KR" altLang="en-US" sz="1000" dirty="0"/>
          </a:p>
        </p:txBody>
      </p:sp>
      <p:sp>
        <p:nvSpPr>
          <p:cNvPr id="8" name="사각형: 둥근 모서리 54">
            <a:extLst>
              <a:ext uri="{FF2B5EF4-FFF2-40B4-BE49-F238E27FC236}">
                <a16:creationId xmlns:a16="http://schemas.microsoft.com/office/drawing/2014/main" id="{9C0F6AF8-EDC3-2F65-D154-04831689489A}"/>
              </a:ext>
            </a:extLst>
          </p:cNvPr>
          <p:cNvSpPr/>
          <p:nvPr/>
        </p:nvSpPr>
        <p:spPr>
          <a:xfrm>
            <a:off x="2484672" y="1059582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4" name="사각형: 둥근 모서리 54">
            <a:extLst>
              <a:ext uri="{FF2B5EF4-FFF2-40B4-BE49-F238E27FC236}">
                <a16:creationId xmlns:a16="http://schemas.microsoft.com/office/drawing/2014/main" id="{E46AD6D2-8AF4-37D9-1612-01A2D394F4BE}"/>
              </a:ext>
            </a:extLst>
          </p:cNvPr>
          <p:cNvSpPr/>
          <p:nvPr/>
        </p:nvSpPr>
        <p:spPr>
          <a:xfrm>
            <a:off x="2484672" y="1795098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</a:t>
            </a:r>
            <a:endParaRPr lang="ko-KR" altLang="en-US" sz="1000" dirty="0"/>
          </a:p>
        </p:txBody>
      </p:sp>
      <p:sp>
        <p:nvSpPr>
          <p:cNvPr id="15" name="사각형: 둥근 모서리 54">
            <a:extLst>
              <a:ext uri="{FF2B5EF4-FFF2-40B4-BE49-F238E27FC236}">
                <a16:creationId xmlns:a16="http://schemas.microsoft.com/office/drawing/2014/main" id="{4E27D6CB-20CB-E1F6-DDFB-94B7BEA37A36}"/>
              </a:ext>
            </a:extLst>
          </p:cNvPr>
          <p:cNvSpPr/>
          <p:nvPr/>
        </p:nvSpPr>
        <p:spPr>
          <a:xfrm>
            <a:off x="3852824" y="1059582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Instance</a:t>
            </a:r>
            <a:endParaRPr lang="ko-KR" altLang="en-US" sz="1000" dirty="0"/>
          </a:p>
        </p:txBody>
      </p:sp>
      <p:sp>
        <p:nvSpPr>
          <p:cNvPr id="16" name="사각형: 둥근 모서리 54">
            <a:extLst>
              <a:ext uri="{FF2B5EF4-FFF2-40B4-BE49-F238E27FC236}">
                <a16:creationId xmlns:a16="http://schemas.microsoft.com/office/drawing/2014/main" id="{4499BF71-8A1F-A786-AE39-B367DF37C4C0}"/>
              </a:ext>
            </a:extLst>
          </p:cNvPr>
          <p:cNvSpPr/>
          <p:nvPr/>
        </p:nvSpPr>
        <p:spPr>
          <a:xfrm>
            <a:off x="5220976" y="1059582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3</a:t>
            </a:r>
          </a:p>
          <a:p>
            <a:r>
              <a:rPr lang="en-US" altLang="ko-KR" sz="1000" dirty="0"/>
              <a:t>Partition 5,6</a:t>
            </a:r>
            <a:endParaRPr lang="ko-KR" altLang="en-US" sz="1000" dirty="0"/>
          </a:p>
        </p:txBody>
      </p:sp>
      <p:sp>
        <p:nvSpPr>
          <p:cNvPr id="17" name="사각형: 둥근 모서리 54">
            <a:extLst>
              <a:ext uri="{FF2B5EF4-FFF2-40B4-BE49-F238E27FC236}">
                <a16:creationId xmlns:a16="http://schemas.microsoft.com/office/drawing/2014/main" id="{C857A937-DFAA-BD72-87F2-F801CF24C4C5}"/>
              </a:ext>
            </a:extLst>
          </p:cNvPr>
          <p:cNvSpPr/>
          <p:nvPr/>
        </p:nvSpPr>
        <p:spPr>
          <a:xfrm>
            <a:off x="2484672" y="2530614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1</a:t>
            </a:r>
          </a:p>
          <a:p>
            <a:r>
              <a:rPr lang="en-US" altLang="ko-KR" sz="1000" dirty="0"/>
              <a:t>Partition 1,2,3</a:t>
            </a:r>
            <a:endParaRPr lang="ko-KR" altLang="en-US" sz="1000" dirty="0"/>
          </a:p>
        </p:txBody>
      </p:sp>
      <p:sp>
        <p:nvSpPr>
          <p:cNvPr id="18" name="사각형: 둥근 모서리 54">
            <a:extLst>
              <a:ext uri="{FF2B5EF4-FFF2-40B4-BE49-F238E27FC236}">
                <a16:creationId xmlns:a16="http://schemas.microsoft.com/office/drawing/2014/main" id="{31945EC1-FB82-CE99-2433-B97C80488223}"/>
              </a:ext>
            </a:extLst>
          </p:cNvPr>
          <p:cNvSpPr/>
          <p:nvPr/>
        </p:nvSpPr>
        <p:spPr>
          <a:xfrm>
            <a:off x="3852824" y="1795098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A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3,4</a:t>
            </a:r>
            <a:endParaRPr lang="ko-KR" altLang="en-US" sz="1000" dirty="0"/>
          </a:p>
        </p:txBody>
      </p:sp>
      <p:sp>
        <p:nvSpPr>
          <p:cNvPr id="19" name="사각형: 둥근 모서리 54">
            <a:extLst>
              <a:ext uri="{FF2B5EF4-FFF2-40B4-BE49-F238E27FC236}">
                <a16:creationId xmlns:a16="http://schemas.microsoft.com/office/drawing/2014/main" id="{B8B4E5D0-2F84-F942-CC16-51C4DDDAF26D}"/>
              </a:ext>
            </a:extLst>
          </p:cNvPr>
          <p:cNvSpPr/>
          <p:nvPr/>
        </p:nvSpPr>
        <p:spPr>
          <a:xfrm>
            <a:off x="5220976" y="1801230"/>
            <a:ext cx="1078312" cy="648072"/>
          </a:xfrm>
          <a:prstGeom prst="roundRect">
            <a:avLst>
              <a:gd name="adj" fmla="val 11768"/>
            </a:avLst>
          </a:prstGeom>
          <a:solidFill>
            <a:schemeClr val="bg2">
              <a:lumMod val="90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Connector B</a:t>
            </a:r>
          </a:p>
          <a:p>
            <a:r>
              <a:rPr lang="en-US" altLang="ko-KR" sz="1000"/>
              <a:t>Task 2</a:t>
            </a:r>
          </a:p>
          <a:p>
            <a:r>
              <a:rPr lang="en-US" altLang="ko-KR" sz="1000" dirty="0"/>
              <a:t>Partition 5,6,7</a:t>
            </a:r>
            <a:endParaRPr lang="ko-KR" altLang="en-US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2D0947-D377-ED98-3F8A-8C59E6C793BD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391980" y="455593"/>
            <a:ext cx="0" cy="408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69D1E93-60E7-179C-C83C-B8CFF19038F8}"/>
              </a:ext>
            </a:extLst>
          </p:cNvPr>
          <p:cNvSpPr txBox="1"/>
          <p:nvPr/>
        </p:nvSpPr>
        <p:spPr>
          <a:xfrm>
            <a:off x="4403643" y="511510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50" i="1"/>
              <a:t>Rest API</a:t>
            </a:r>
          </a:p>
        </p:txBody>
      </p:sp>
    </p:spTree>
    <p:extLst>
      <p:ext uri="{BB962C8B-B14F-4D97-AF65-F5344CB8AC3E}">
        <p14:creationId xmlns:p14="http://schemas.microsoft.com/office/powerpoint/2010/main" val="79180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168CB-79F1-8929-E7A6-066BC171F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DE061-51E7-D710-2046-A6FA37F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6F39F-F500-6FE3-146C-A03D3A97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03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85743-EF01-3CB8-A0FD-1B1F25D3E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사각형: 둥근 모서리 6">
            <a:extLst>
              <a:ext uri="{FF2B5EF4-FFF2-40B4-BE49-F238E27FC236}">
                <a16:creationId xmlns:a16="http://schemas.microsoft.com/office/drawing/2014/main" id="{A712C92A-1BCA-A0ED-34FC-2D23FEBA7D2C}"/>
              </a:ext>
            </a:extLst>
          </p:cNvPr>
          <p:cNvSpPr/>
          <p:nvPr/>
        </p:nvSpPr>
        <p:spPr>
          <a:xfrm>
            <a:off x="7098616" y="2108895"/>
            <a:ext cx="1508552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Cluster</a:t>
            </a:r>
            <a:endParaRPr lang="ko-KR" altLang="en-US" sz="1000" dirty="0"/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ACC26BFD-EB42-26D6-527A-714C81E0783C}"/>
              </a:ext>
            </a:extLst>
          </p:cNvPr>
          <p:cNvSpPr/>
          <p:nvPr/>
        </p:nvSpPr>
        <p:spPr>
          <a:xfrm>
            <a:off x="1043608" y="138361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</a:t>
            </a:r>
            <a:r>
              <a:rPr lang="ko-KR" altLang="en-US" sz="1000">
                <a:solidFill>
                  <a:sysClr val="windowText" lastClr="000000"/>
                </a:solidFill>
              </a:rPr>
              <a:t> </a:t>
            </a:r>
            <a:r>
              <a:rPr lang="en-US" altLang="ko-KR" sz="1000">
                <a:solidFill>
                  <a:sysClr val="windowText" lastClr="000000"/>
                </a:solidFill>
              </a:rPr>
              <a:t>Source</a:t>
            </a:r>
            <a:endParaRPr lang="en-KR" sz="100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54">
            <a:extLst>
              <a:ext uri="{FF2B5EF4-FFF2-40B4-BE49-F238E27FC236}">
                <a16:creationId xmlns:a16="http://schemas.microsoft.com/office/drawing/2014/main" id="{AE7CD1E8-FE25-D9C1-37F9-2D70C4DF494B}"/>
              </a:ext>
            </a:extLst>
          </p:cNvPr>
          <p:cNvSpPr/>
          <p:nvPr/>
        </p:nvSpPr>
        <p:spPr>
          <a:xfrm>
            <a:off x="7313736" y="2211710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Kafka Topic</a:t>
            </a:r>
            <a:endParaRPr lang="ko-KR" altLang="en-US" sz="1000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F6E8C7D-7856-888F-02E2-975555598C62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6577048" y="1635646"/>
            <a:ext cx="1275844" cy="5760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735E2646-BB9A-4157-C6C8-6BEDCF98BFF6}"/>
              </a:ext>
            </a:extLst>
          </p:cNvPr>
          <p:cNvSpPr/>
          <p:nvPr/>
        </p:nvSpPr>
        <p:spPr>
          <a:xfrm>
            <a:off x="2843808" y="1358007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6" name="사각형: 둥근 모서리 54">
            <a:extLst>
              <a:ext uri="{FF2B5EF4-FFF2-40B4-BE49-F238E27FC236}">
                <a16:creationId xmlns:a16="http://schemas.microsoft.com/office/drawing/2014/main" id="{2AC723E9-EF78-E435-9F52-E81084AE2027}"/>
              </a:ext>
            </a:extLst>
          </p:cNvPr>
          <p:cNvSpPr/>
          <p:nvPr/>
        </p:nvSpPr>
        <p:spPr>
          <a:xfrm>
            <a:off x="2921568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Source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3A732A59-F3AD-C0F7-D1FE-773AC387AFF9}"/>
              </a:ext>
            </a:extLst>
          </p:cNvPr>
          <p:cNvSpPr/>
          <p:nvPr/>
        </p:nvSpPr>
        <p:spPr>
          <a:xfrm>
            <a:off x="4210152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A1E9270B-C54D-D97A-AFDE-A46538103739}"/>
              </a:ext>
            </a:extLst>
          </p:cNvPr>
          <p:cNvSpPr/>
          <p:nvPr/>
        </p:nvSpPr>
        <p:spPr>
          <a:xfrm>
            <a:off x="5498736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296ED77A-C52C-27AD-C773-60E9BC3E9C68}"/>
              </a:ext>
            </a:extLst>
          </p:cNvPr>
          <p:cNvSpPr/>
          <p:nvPr/>
        </p:nvSpPr>
        <p:spPr>
          <a:xfrm>
            <a:off x="2843808" y="2787774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 Cluster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FF579402-200B-0074-814D-05FB1308F736}"/>
              </a:ext>
            </a:extLst>
          </p:cNvPr>
          <p:cNvSpPr/>
          <p:nvPr/>
        </p:nvSpPr>
        <p:spPr>
          <a:xfrm>
            <a:off x="2921568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Sink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24" name="사각형: 둥근 모서리 54">
            <a:extLst>
              <a:ext uri="{FF2B5EF4-FFF2-40B4-BE49-F238E27FC236}">
                <a16:creationId xmlns:a16="http://schemas.microsoft.com/office/drawing/2014/main" id="{28F797C4-211A-F449-B8A1-C6CB86CDB8E4}"/>
              </a:ext>
            </a:extLst>
          </p:cNvPr>
          <p:cNvSpPr/>
          <p:nvPr/>
        </p:nvSpPr>
        <p:spPr>
          <a:xfrm>
            <a:off x="4210152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39C04C76-F6B8-D757-629D-7139A318F86B}"/>
              </a:ext>
            </a:extLst>
          </p:cNvPr>
          <p:cNvSpPr/>
          <p:nvPr/>
        </p:nvSpPr>
        <p:spPr>
          <a:xfrm>
            <a:off x="5498736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BD076FD-049A-751F-F911-CEC23492E7AC}"/>
              </a:ext>
            </a:extLst>
          </p:cNvPr>
          <p:cNvCxnSpPr>
            <a:cxnSpLocks/>
            <a:stCxn id="12" idx="2"/>
            <a:endCxn id="25" idx="3"/>
          </p:cNvCxnSpPr>
          <p:nvPr/>
        </p:nvCxnSpPr>
        <p:spPr>
          <a:xfrm rot="5400000">
            <a:off x="7004143" y="2216663"/>
            <a:ext cx="421655" cy="12758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id="{63DD1B68-9CEF-FE7F-CEAB-72A8C28192C8}"/>
              </a:ext>
            </a:extLst>
          </p:cNvPr>
          <p:cNvSpPr/>
          <p:nvPr/>
        </p:nvSpPr>
        <p:spPr>
          <a:xfrm>
            <a:off x="1043608" y="281587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Data Destination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F5147A-B90A-860E-43D8-11FF728CA270}"/>
              </a:ext>
            </a:extLst>
          </p:cNvPr>
          <p:cNvCxnSpPr>
            <a:cxnSpLocks/>
            <a:stCxn id="23" idx="1"/>
            <a:endCxn id="29" idx="4"/>
          </p:cNvCxnSpPr>
          <p:nvPr/>
        </p:nvCxnSpPr>
        <p:spPr>
          <a:xfrm flipH="1">
            <a:off x="2195736" y="3065413"/>
            <a:ext cx="725832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1527BC-AC22-B126-96DC-1DD554051321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195736" y="1635646"/>
            <a:ext cx="725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2AE4B0-D14A-0713-23BF-A411DE91787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999880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B84D24-646B-DBD4-756E-F8F660D49FF9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88464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3AA320F-2BEA-0FDC-3F95-DB1D4ED4057C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5288464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C7A5212-6A7E-EFE2-EECE-89A542442999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3999880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45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35AA0-776E-82B7-34B5-34739465C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B2003B6E-45DE-849F-252A-64E476BC0396}"/>
              </a:ext>
            </a:extLst>
          </p:cNvPr>
          <p:cNvSpPr/>
          <p:nvPr/>
        </p:nvSpPr>
        <p:spPr>
          <a:xfrm>
            <a:off x="1043608" y="138361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Source Data</a:t>
            </a:r>
          </a:p>
        </p:txBody>
      </p:sp>
      <p:sp>
        <p:nvSpPr>
          <p:cNvPr id="12" name="사각형: 둥근 모서리 54">
            <a:extLst>
              <a:ext uri="{FF2B5EF4-FFF2-40B4-BE49-F238E27FC236}">
                <a16:creationId xmlns:a16="http://schemas.microsoft.com/office/drawing/2014/main" id="{9F2D7E12-73CC-A8C6-E5DC-1E73FFCD5452}"/>
              </a:ext>
            </a:extLst>
          </p:cNvPr>
          <p:cNvSpPr/>
          <p:nvPr/>
        </p:nvSpPr>
        <p:spPr>
          <a:xfrm>
            <a:off x="7313736" y="2211710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Kafka Topic</a:t>
            </a:r>
            <a:endParaRPr lang="ko-KR" altLang="en-US" sz="1000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C8D73B2-44FF-AA01-85E6-DD898B1759B4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6577048" y="1635646"/>
            <a:ext cx="1275844" cy="5760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사각형: 둥근 모서리 6">
            <a:extLst>
              <a:ext uri="{FF2B5EF4-FFF2-40B4-BE49-F238E27FC236}">
                <a16:creationId xmlns:a16="http://schemas.microsoft.com/office/drawing/2014/main" id="{EC4DDA6C-4246-0EEC-ED0A-1A961A5AFD73}"/>
              </a:ext>
            </a:extLst>
          </p:cNvPr>
          <p:cNvSpPr/>
          <p:nvPr/>
        </p:nvSpPr>
        <p:spPr>
          <a:xfrm>
            <a:off x="2843808" y="1358007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</a:t>
            </a:r>
            <a:endParaRPr lang="ko-KR" altLang="en-US" sz="1000" dirty="0"/>
          </a:p>
        </p:txBody>
      </p:sp>
      <p:sp>
        <p:nvSpPr>
          <p:cNvPr id="6" name="사각형: 둥근 모서리 54">
            <a:extLst>
              <a:ext uri="{FF2B5EF4-FFF2-40B4-BE49-F238E27FC236}">
                <a16:creationId xmlns:a16="http://schemas.microsoft.com/office/drawing/2014/main" id="{8E2CD474-0331-9101-AEFA-0AFDBC667F30}"/>
              </a:ext>
            </a:extLst>
          </p:cNvPr>
          <p:cNvSpPr/>
          <p:nvPr/>
        </p:nvSpPr>
        <p:spPr>
          <a:xfrm>
            <a:off x="2921568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Source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9" name="사각형: 둥근 모서리 54">
            <a:extLst>
              <a:ext uri="{FF2B5EF4-FFF2-40B4-BE49-F238E27FC236}">
                <a16:creationId xmlns:a16="http://schemas.microsoft.com/office/drawing/2014/main" id="{3265CAE7-594E-0218-8F81-29B278C89A0C}"/>
              </a:ext>
            </a:extLst>
          </p:cNvPr>
          <p:cNvSpPr/>
          <p:nvPr/>
        </p:nvSpPr>
        <p:spPr>
          <a:xfrm>
            <a:off x="4210152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10" name="사각형: 둥근 모서리 54">
            <a:extLst>
              <a:ext uri="{FF2B5EF4-FFF2-40B4-BE49-F238E27FC236}">
                <a16:creationId xmlns:a16="http://schemas.microsoft.com/office/drawing/2014/main" id="{54C425D6-ECE8-061F-BE52-043ADFFFB392}"/>
              </a:ext>
            </a:extLst>
          </p:cNvPr>
          <p:cNvSpPr/>
          <p:nvPr/>
        </p:nvSpPr>
        <p:spPr>
          <a:xfrm>
            <a:off x="5498736" y="1419622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sp>
        <p:nvSpPr>
          <p:cNvPr id="22" name="사각형: 둥근 모서리 6">
            <a:extLst>
              <a:ext uri="{FF2B5EF4-FFF2-40B4-BE49-F238E27FC236}">
                <a16:creationId xmlns:a16="http://schemas.microsoft.com/office/drawing/2014/main" id="{FF6381F0-EBFB-F5AE-0A49-1D18DF36D2DC}"/>
              </a:ext>
            </a:extLst>
          </p:cNvPr>
          <p:cNvSpPr/>
          <p:nvPr/>
        </p:nvSpPr>
        <p:spPr>
          <a:xfrm>
            <a:off x="2843808" y="2787774"/>
            <a:ext cx="3816424" cy="781695"/>
          </a:xfrm>
          <a:prstGeom prst="roundRect">
            <a:avLst>
              <a:gd name="adj" fmla="val 6790"/>
            </a:avLst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dirty="0"/>
              <a:t>Kafka Connect</a:t>
            </a:r>
            <a:endParaRPr lang="ko-KR" altLang="en-US" sz="1000" dirty="0"/>
          </a:p>
        </p:txBody>
      </p:sp>
      <p:sp>
        <p:nvSpPr>
          <p:cNvPr id="23" name="사각형: 둥근 모서리 54">
            <a:extLst>
              <a:ext uri="{FF2B5EF4-FFF2-40B4-BE49-F238E27FC236}">
                <a16:creationId xmlns:a16="http://schemas.microsoft.com/office/drawing/2014/main" id="{76827B26-6734-EA23-4BF7-59184297307A}"/>
              </a:ext>
            </a:extLst>
          </p:cNvPr>
          <p:cNvSpPr/>
          <p:nvPr/>
        </p:nvSpPr>
        <p:spPr>
          <a:xfrm>
            <a:off x="2921568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Sink</a:t>
            </a:r>
          </a:p>
          <a:p>
            <a:pPr algn="ctr"/>
            <a:r>
              <a:rPr lang="en-US" altLang="ko-KR" sz="1000"/>
              <a:t>Connector</a:t>
            </a:r>
          </a:p>
        </p:txBody>
      </p:sp>
      <p:sp>
        <p:nvSpPr>
          <p:cNvPr id="24" name="사각형: 둥근 모서리 54">
            <a:extLst>
              <a:ext uri="{FF2B5EF4-FFF2-40B4-BE49-F238E27FC236}">
                <a16:creationId xmlns:a16="http://schemas.microsoft.com/office/drawing/2014/main" id="{0457000C-26EE-3B41-F762-E2D675568F52}"/>
              </a:ext>
            </a:extLst>
          </p:cNvPr>
          <p:cNvSpPr/>
          <p:nvPr/>
        </p:nvSpPr>
        <p:spPr>
          <a:xfrm>
            <a:off x="4210152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Transforms</a:t>
            </a:r>
          </a:p>
          <a:p>
            <a:pPr algn="ctr"/>
            <a:r>
              <a:rPr lang="en-US" altLang="ko-KR" sz="1000" dirty="0"/>
              <a:t>(Optional)</a:t>
            </a:r>
            <a:endParaRPr lang="ko-KR" altLang="en-US" sz="1000" dirty="0"/>
          </a:p>
        </p:txBody>
      </p:sp>
      <p:sp>
        <p:nvSpPr>
          <p:cNvPr id="25" name="사각형: 둥근 모서리 54">
            <a:extLst>
              <a:ext uri="{FF2B5EF4-FFF2-40B4-BE49-F238E27FC236}">
                <a16:creationId xmlns:a16="http://schemas.microsoft.com/office/drawing/2014/main" id="{33E83196-93EE-ACD4-ACD8-27C6054FB491}"/>
              </a:ext>
            </a:extLst>
          </p:cNvPr>
          <p:cNvSpPr/>
          <p:nvPr/>
        </p:nvSpPr>
        <p:spPr>
          <a:xfrm>
            <a:off x="5498736" y="2849389"/>
            <a:ext cx="1078312" cy="43204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Converter</a:t>
            </a:r>
            <a:endParaRPr lang="ko-KR" altLang="en-US" sz="1000" dirty="0"/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F8EAB03-BED3-B20C-D866-CF1810E5FC84}"/>
              </a:ext>
            </a:extLst>
          </p:cNvPr>
          <p:cNvCxnSpPr>
            <a:cxnSpLocks/>
            <a:stCxn id="12" idx="2"/>
            <a:endCxn id="25" idx="3"/>
          </p:cNvCxnSpPr>
          <p:nvPr/>
        </p:nvCxnSpPr>
        <p:spPr>
          <a:xfrm rot="5400000">
            <a:off x="7004143" y="2216663"/>
            <a:ext cx="421655" cy="12758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n 28">
            <a:extLst>
              <a:ext uri="{FF2B5EF4-FFF2-40B4-BE49-F238E27FC236}">
                <a16:creationId xmlns:a16="http://schemas.microsoft.com/office/drawing/2014/main" id="{185481EF-8E38-D3B7-4616-F06F180C8861}"/>
              </a:ext>
            </a:extLst>
          </p:cNvPr>
          <p:cNvSpPr/>
          <p:nvPr/>
        </p:nvSpPr>
        <p:spPr>
          <a:xfrm>
            <a:off x="1043608" y="2815878"/>
            <a:ext cx="1152128" cy="504056"/>
          </a:xfrm>
          <a:prstGeom prst="ca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000">
                <a:solidFill>
                  <a:sysClr val="windowText" lastClr="000000"/>
                </a:solidFill>
              </a:rPr>
              <a:t>Destination Data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1AD154A-CD23-CD4C-5C7C-2D70ABE50517}"/>
              </a:ext>
            </a:extLst>
          </p:cNvPr>
          <p:cNvCxnSpPr>
            <a:cxnSpLocks/>
            <a:stCxn id="23" idx="1"/>
            <a:endCxn id="29" idx="4"/>
          </p:cNvCxnSpPr>
          <p:nvPr/>
        </p:nvCxnSpPr>
        <p:spPr>
          <a:xfrm flipH="1">
            <a:off x="2195736" y="3065413"/>
            <a:ext cx="725832" cy="2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67A047-B976-08B8-9BE0-8B7C7170F034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2195736" y="1635646"/>
            <a:ext cx="7258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9A7487-8A21-FABC-4364-B721BD6CB3A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999880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DF3234-2280-F26B-39F9-B6CE9F63B8B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288464" y="1635646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ADBC9F7-5C56-74B6-D416-AF39B25CCC5D}"/>
              </a:ext>
            </a:extLst>
          </p:cNvPr>
          <p:cNvCxnSpPr>
            <a:cxnSpLocks/>
            <a:stCxn id="25" idx="1"/>
            <a:endCxn id="24" idx="3"/>
          </p:cNvCxnSpPr>
          <p:nvPr/>
        </p:nvCxnSpPr>
        <p:spPr>
          <a:xfrm flipH="1">
            <a:off x="5288464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1394DFB-851D-DCAD-5E3B-C7A9DDED52FA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3999880" y="3065413"/>
            <a:ext cx="2102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14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33245</TotalTime>
  <Words>133</Words>
  <Application>Microsoft Macintosh PowerPoint</Application>
  <PresentationFormat>On-screen Show (16:9)</PresentationFormat>
  <Paragraphs>78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4916</cp:revision>
  <dcterms:created xsi:type="dcterms:W3CDTF">2006-10-05T04:04:58Z</dcterms:created>
  <dcterms:modified xsi:type="dcterms:W3CDTF">2025-10-27T23:14:37Z</dcterms:modified>
</cp:coreProperties>
</file>