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7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Master Node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319722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/>
              <a:t>192.168.0.150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01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10.0.0.20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471850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471850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823778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823778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723878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975906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823778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16759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02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231972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10.0.0.20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A018EF44-DEA8-4D8A-A247-93390C28F73E}"/>
              </a:ext>
            </a:extLst>
          </p:cNvPr>
          <p:cNvSpPr/>
          <p:nvPr/>
        </p:nvSpPr>
        <p:spPr>
          <a:xfrm>
            <a:off x="6931879" y="186097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823778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43139</TotalTime>
  <Words>56</Words>
  <Application>Microsoft Office PowerPoint</Application>
  <PresentationFormat>화면 슬라이드 쇼(16:9)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5159</cp:revision>
  <dcterms:created xsi:type="dcterms:W3CDTF">2006-10-05T04:04:58Z</dcterms:created>
  <dcterms:modified xsi:type="dcterms:W3CDTF">2018-07-23T17:29:41Z</dcterms:modified>
</cp:coreProperties>
</file>