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64" r:id="rId3"/>
    <p:sldId id="365" r:id="rId4"/>
    <p:sldId id="362" r:id="rId5"/>
    <p:sldId id="363" r:id="rId6"/>
    <p:sldId id="366" r:id="rId7"/>
    <p:sldId id="359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84895" autoAdjust="0"/>
  </p:normalViewPr>
  <p:slideViewPr>
    <p:cSldViewPr>
      <p:cViewPr varScale="1">
        <p:scale>
          <a:sx n="100" d="100"/>
          <a:sy n="100" d="100"/>
        </p:scale>
        <p:origin x="774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5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0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7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843558"/>
            <a:ext cx="1728192" cy="352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A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25785" y="1466034"/>
            <a:ext cx="1971950" cy="1644345"/>
          </a:xfrm>
          <a:prstGeom prst="roundRect">
            <a:avLst>
              <a:gd name="adj" fmla="val 418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590114" y="1810122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001E3F-CC52-44A6-A024-1F8E5EEE3BE4}"/>
              </a:ext>
            </a:extLst>
          </p:cNvPr>
          <p:cNvSpPr/>
          <p:nvPr/>
        </p:nvSpPr>
        <p:spPr>
          <a:xfrm>
            <a:off x="1590114" y="2233244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1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478013" y="1466034"/>
            <a:ext cx="1971950" cy="1644345"/>
          </a:xfrm>
          <a:prstGeom prst="roundRect">
            <a:avLst>
              <a:gd name="adj" fmla="val 454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E45E1E-4A30-418C-8291-338E06F96508}"/>
              </a:ext>
            </a:extLst>
          </p:cNvPr>
          <p:cNvSpPr/>
          <p:nvPr/>
        </p:nvSpPr>
        <p:spPr>
          <a:xfrm>
            <a:off x="3642342" y="1810122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552197" y="1463883"/>
            <a:ext cx="1971950" cy="1644345"/>
          </a:xfrm>
          <a:prstGeom prst="roundRect">
            <a:avLst>
              <a:gd name="adj" fmla="val 454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FDAC04C-F226-479C-9859-26AEF1618706}"/>
              </a:ext>
            </a:extLst>
          </p:cNvPr>
          <p:cNvSpPr/>
          <p:nvPr/>
        </p:nvSpPr>
        <p:spPr>
          <a:xfrm>
            <a:off x="5716526" y="2654214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2065A45-3266-4048-8877-6D7DD86DDD4C}"/>
              </a:ext>
            </a:extLst>
          </p:cNvPr>
          <p:cNvSpPr/>
          <p:nvPr/>
        </p:nvSpPr>
        <p:spPr>
          <a:xfrm>
            <a:off x="5716526" y="1807971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6C0C38-1A4E-4076-BFA7-5677521083BC}"/>
              </a:ext>
            </a:extLst>
          </p:cNvPr>
          <p:cNvSpPr/>
          <p:nvPr/>
        </p:nvSpPr>
        <p:spPr>
          <a:xfrm>
            <a:off x="5716526" y="2231093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1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843558"/>
            <a:ext cx="1728192" cy="352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B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B4DDE75-056E-4249-BD12-0F81EF6C02B5}"/>
              </a:ext>
            </a:extLst>
          </p:cNvPr>
          <p:cNvSpPr/>
          <p:nvPr/>
        </p:nvSpPr>
        <p:spPr>
          <a:xfrm>
            <a:off x="251520" y="4081352"/>
            <a:ext cx="2052228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A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405678" y="4181022"/>
            <a:ext cx="1743912" cy="337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A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FA6A44-B3D5-43F1-BE2A-9B5BE681D580}"/>
              </a:ext>
            </a:extLst>
          </p:cNvPr>
          <p:cNvSpPr/>
          <p:nvPr/>
        </p:nvSpPr>
        <p:spPr>
          <a:xfrm>
            <a:off x="2501770" y="4081352"/>
            <a:ext cx="2052228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B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655928" y="4181022"/>
            <a:ext cx="1743912" cy="337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B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230FF1A-8A8B-461A-A6A7-E411A0A0385F}"/>
              </a:ext>
            </a:extLst>
          </p:cNvPr>
          <p:cNvSpPr/>
          <p:nvPr/>
        </p:nvSpPr>
        <p:spPr>
          <a:xfrm>
            <a:off x="4752020" y="4081352"/>
            <a:ext cx="3924436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906178" y="4179090"/>
            <a:ext cx="1743912" cy="3393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C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804248" y="4173761"/>
            <a:ext cx="1743912" cy="3446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D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7954FE-ED75-4B04-B330-707801592D9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411760" y="1195917"/>
            <a:ext cx="1050812" cy="6142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2C35FF-43F2-4928-AF4D-11225986EF96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462572" y="1195917"/>
            <a:ext cx="1001416" cy="6142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CAB02C9-3F14-4BCC-8B1D-445A946DFD7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514800" y="1195917"/>
            <a:ext cx="1023372" cy="1035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43D067-EFC5-4361-9604-E0A658584C5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514800" y="1195917"/>
            <a:ext cx="1023372" cy="14582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02BE40B-5F79-4FDF-B65E-130CE8274CB2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6538172" y="2956118"/>
            <a:ext cx="1138032" cy="1217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E58488C-3C29-47B9-A59C-03896480B5DB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6538172" y="2532997"/>
            <a:ext cx="1138032" cy="1640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FE3EABF-FDD9-4BF7-BF55-3A40EBCC6292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527884" y="2112026"/>
            <a:ext cx="936104" cy="2068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C14E7C3-E3F0-4114-8328-52EC5812BB4F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411760" y="1195917"/>
            <a:ext cx="1050812" cy="1037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5603FF-361F-4F8C-86B9-B59035D725D6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5778134" y="2109875"/>
            <a:ext cx="760038" cy="20692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F0DA32C-7E98-4A65-82C7-439DE6A8B0B7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5514800" y="1195917"/>
            <a:ext cx="1023372" cy="612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646D07-6343-4FE7-A291-3D9A676E7510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4463988" y="2112026"/>
            <a:ext cx="1314146" cy="20670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A045BEE-4705-444E-847F-77BD2A25E367}"/>
              </a:ext>
            </a:extLst>
          </p:cNvPr>
          <p:cNvSpPr/>
          <p:nvPr/>
        </p:nvSpPr>
        <p:spPr>
          <a:xfrm>
            <a:off x="1425786" y="3114185"/>
            <a:ext cx="6098362" cy="344494"/>
          </a:xfrm>
          <a:prstGeom prst="roundRect">
            <a:avLst>
              <a:gd name="adj" fmla="val 2619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Kafka Broker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FFE380-A151-4112-BCC2-A501527A5894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1277634" y="2535148"/>
            <a:ext cx="1134126" cy="16458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E1466B0-AD3A-4D87-8168-3ED31B40A844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1277634" y="2112026"/>
            <a:ext cx="1134126" cy="2068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AC66B3-DB03-47E5-933F-998C691C8B08}"/>
              </a:ext>
            </a:extLst>
          </p:cNvPr>
          <p:cNvSpPr/>
          <p:nvPr/>
        </p:nvSpPr>
        <p:spPr>
          <a:xfrm>
            <a:off x="1425786" y="3458876"/>
            <a:ext cx="6098362" cy="352359"/>
          </a:xfrm>
          <a:prstGeom prst="roundRect">
            <a:avLst>
              <a:gd name="adj" fmla="val 2619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Zookeeper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Partition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CC45E-EE00-45FF-A661-B33A935CFC67}"/>
              </a:ext>
            </a:extLst>
          </p:cNvPr>
          <p:cNvSpPr txBox="1"/>
          <p:nvPr/>
        </p:nvSpPr>
        <p:spPr>
          <a:xfrm>
            <a:off x="3938311" y="1705858"/>
            <a:ext cx="1455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Topic C</a:t>
            </a:r>
            <a:endParaRPr lang="ko-KR" altLang="en-US" sz="16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2C2145-A1CF-4EBA-AA8F-B1FB4401B678}"/>
              </a:ext>
            </a:extLst>
          </p:cNvPr>
          <p:cNvSpPr txBox="1"/>
          <p:nvPr/>
        </p:nvSpPr>
        <p:spPr>
          <a:xfrm>
            <a:off x="1187624" y="2073501"/>
            <a:ext cx="14558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0</a:t>
            </a:r>
          </a:p>
          <a:p>
            <a:pPr algn="ctr"/>
            <a:r>
              <a:rPr lang="en-US" altLang="ko-KR" sz="1100"/>
              <a:t>Group C : 8</a:t>
            </a:r>
            <a:endParaRPr lang="ko-KR" altLang="en-US" sz="11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2B238-A88A-4E2F-8344-14876512D1D6}"/>
              </a:ext>
            </a:extLst>
          </p:cNvPr>
          <p:cNvSpPr txBox="1"/>
          <p:nvPr/>
        </p:nvSpPr>
        <p:spPr>
          <a:xfrm>
            <a:off x="1187624" y="2919050"/>
            <a:ext cx="145588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1</a:t>
            </a:r>
          </a:p>
          <a:p>
            <a:pPr algn="ctr"/>
            <a:r>
              <a:rPr lang="en-US" altLang="ko-KR" sz="1100"/>
              <a:t>Group C : 3</a:t>
            </a:r>
            <a:endParaRPr lang="ko-KR" altLang="en-US" sz="11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FCDC24-EEBC-401A-BB99-C97535DF2AFE}"/>
              </a:ext>
            </a:extLst>
          </p:cNvPr>
          <p:cNvSpPr txBox="1"/>
          <p:nvPr/>
        </p:nvSpPr>
        <p:spPr>
          <a:xfrm>
            <a:off x="1187624" y="3720775"/>
            <a:ext cx="14558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2</a:t>
            </a:r>
          </a:p>
          <a:p>
            <a:pPr algn="ctr"/>
            <a:r>
              <a:rPr lang="en-US" altLang="ko-KR" sz="1100"/>
              <a:t>Group C : 4</a:t>
            </a:r>
            <a:endParaRPr lang="ko-KR" altLang="en-US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AAD7EE-D576-4A1A-A64C-B4B957A1E244}"/>
              </a:ext>
            </a:extLst>
          </p:cNvPr>
          <p:cNvSpPr/>
          <p:nvPr/>
        </p:nvSpPr>
        <p:spPr>
          <a:xfrm>
            <a:off x="248376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60EC0-D9D2-4E55-B0A1-9970B80C152E}"/>
              </a:ext>
            </a:extLst>
          </p:cNvPr>
          <p:cNvSpPr/>
          <p:nvPr/>
        </p:nvSpPr>
        <p:spPr>
          <a:xfrm>
            <a:off x="288963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22EDD8-26EB-4749-B42E-E35170B30F88}"/>
              </a:ext>
            </a:extLst>
          </p:cNvPr>
          <p:cNvSpPr/>
          <p:nvPr/>
        </p:nvSpPr>
        <p:spPr>
          <a:xfrm>
            <a:off x="3295495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A27EE3-34BC-4996-95C1-1C67C24C2A7D}"/>
              </a:ext>
            </a:extLst>
          </p:cNvPr>
          <p:cNvSpPr/>
          <p:nvPr/>
        </p:nvSpPr>
        <p:spPr>
          <a:xfrm>
            <a:off x="370135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FEB351-ECF8-47EA-A36E-AF38B69D48C3}"/>
              </a:ext>
            </a:extLst>
          </p:cNvPr>
          <p:cNvSpPr/>
          <p:nvPr/>
        </p:nvSpPr>
        <p:spPr>
          <a:xfrm>
            <a:off x="410722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C376E5-85AD-4AD1-8D4B-2CD3BC2B829A}"/>
              </a:ext>
            </a:extLst>
          </p:cNvPr>
          <p:cNvSpPr/>
          <p:nvPr/>
        </p:nvSpPr>
        <p:spPr>
          <a:xfrm>
            <a:off x="4513084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0B523E-3C3A-4549-A79C-3CAA82C30312}"/>
              </a:ext>
            </a:extLst>
          </p:cNvPr>
          <p:cNvSpPr/>
          <p:nvPr/>
        </p:nvSpPr>
        <p:spPr>
          <a:xfrm>
            <a:off x="491894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04A380-79E7-454C-A74B-BD6F7E7851A6}"/>
              </a:ext>
            </a:extLst>
          </p:cNvPr>
          <p:cNvSpPr/>
          <p:nvPr/>
        </p:nvSpPr>
        <p:spPr>
          <a:xfrm>
            <a:off x="532481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B46494-5188-43E8-B0CB-7896E7973083}"/>
              </a:ext>
            </a:extLst>
          </p:cNvPr>
          <p:cNvSpPr/>
          <p:nvPr/>
        </p:nvSpPr>
        <p:spPr>
          <a:xfrm>
            <a:off x="5730674" y="2139702"/>
            <a:ext cx="405863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  <a:endParaRPr lang="ko-KR" altLang="en-US" sz="14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7592BC8-63ED-4765-B94A-F89EC07B7552}"/>
              </a:ext>
            </a:extLst>
          </p:cNvPr>
          <p:cNvSpPr/>
          <p:nvPr/>
        </p:nvSpPr>
        <p:spPr>
          <a:xfrm>
            <a:off x="6136537" y="2139702"/>
            <a:ext cx="405863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  <a:endParaRPr lang="ko-KR" altLang="en-US" sz="140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52CF426-87A9-4932-A6AC-898F20820CDA}"/>
              </a:ext>
            </a:extLst>
          </p:cNvPr>
          <p:cNvSpPr/>
          <p:nvPr/>
        </p:nvSpPr>
        <p:spPr>
          <a:xfrm>
            <a:off x="6542401" y="2139702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  <a:endParaRPr lang="ko-KR" altLang="en-US" sz="140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87114CE-F6E1-4377-9530-B42EC681FF3B}"/>
              </a:ext>
            </a:extLst>
          </p:cNvPr>
          <p:cNvSpPr/>
          <p:nvPr/>
        </p:nvSpPr>
        <p:spPr>
          <a:xfrm>
            <a:off x="2483768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ACB472-47D4-4930-B36E-2432136949BF}"/>
              </a:ext>
            </a:extLst>
          </p:cNvPr>
          <p:cNvSpPr/>
          <p:nvPr/>
        </p:nvSpPr>
        <p:spPr>
          <a:xfrm>
            <a:off x="2889631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A86B207-8A6A-4FF4-A7C7-3CDD58ED02D8}"/>
              </a:ext>
            </a:extLst>
          </p:cNvPr>
          <p:cNvSpPr/>
          <p:nvPr/>
        </p:nvSpPr>
        <p:spPr>
          <a:xfrm>
            <a:off x="3295495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AA1C06-225E-413A-8AD5-E5106731D9CA}"/>
              </a:ext>
            </a:extLst>
          </p:cNvPr>
          <p:cNvSpPr/>
          <p:nvPr/>
        </p:nvSpPr>
        <p:spPr>
          <a:xfrm>
            <a:off x="3701358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3A8E267-6F01-4726-9AB7-5571BCF251D8}"/>
              </a:ext>
            </a:extLst>
          </p:cNvPr>
          <p:cNvSpPr/>
          <p:nvPr/>
        </p:nvSpPr>
        <p:spPr>
          <a:xfrm>
            <a:off x="4107221" y="2977557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E63E4FB-2897-4150-882E-2D4523AEEA9E}"/>
              </a:ext>
            </a:extLst>
          </p:cNvPr>
          <p:cNvSpPr/>
          <p:nvPr/>
        </p:nvSpPr>
        <p:spPr>
          <a:xfrm>
            <a:off x="248376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468EA19-942C-47B0-9953-DE6F8BA7975D}"/>
              </a:ext>
            </a:extLst>
          </p:cNvPr>
          <p:cNvSpPr/>
          <p:nvPr/>
        </p:nvSpPr>
        <p:spPr>
          <a:xfrm>
            <a:off x="2889631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4E9F906-2C37-4760-92FD-105E1BFE5B5F}"/>
              </a:ext>
            </a:extLst>
          </p:cNvPr>
          <p:cNvSpPr/>
          <p:nvPr/>
        </p:nvSpPr>
        <p:spPr>
          <a:xfrm>
            <a:off x="3295495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8C098F7-43DB-450B-857F-94DC37A77C9E}"/>
              </a:ext>
            </a:extLst>
          </p:cNvPr>
          <p:cNvSpPr/>
          <p:nvPr/>
        </p:nvSpPr>
        <p:spPr>
          <a:xfrm>
            <a:off x="370135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D8EDED-F7DF-4D19-B7DB-32E90EF5391E}"/>
              </a:ext>
            </a:extLst>
          </p:cNvPr>
          <p:cNvSpPr/>
          <p:nvPr/>
        </p:nvSpPr>
        <p:spPr>
          <a:xfrm>
            <a:off x="4107221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2BB2508-8601-4A1B-B302-A5DBA98482ED}"/>
              </a:ext>
            </a:extLst>
          </p:cNvPr>
          <p:cNvSpPr/>
          <p:nvPr/>
        </p:nvSpPr>
        <p:spPr>
          <a:xfrm>
            <a:off x="4513084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579E015-8853-475B-8E75-D279B50E5EFE}"/>
              </a:ext>
            </a:extLst>
          </p:cNvPr>
          <p:cNvSpPr/>
          <p:nvPr/>
        </p:nvSpPr>
        <p:spPr>
          <a:xfrm>
            <a:off x="491894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BE3E14-57FE-4FE1-9BFF-B594CBE0DA77}"/>
              </a:ext>
            </a:extLst>
          </p:cNvPr>
          <p:cNvSpPr/>
          <p:nvPr/>
        </p:nvSpPr>
        <p:spPr>
          <a:xfrm>
            <a:off x="5324811" y="3795886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E77B8BD-54F2-4D87-BB95-632D3C272168}"/>
              </a:ext>
            </a:extLst>
          </p:cNvPr>
          <p:cNvSpPr/>
          <p:nvPr/>
        </p:nvSpPr>
        <p:spPr>
          <a:xfrm>
            <a:off x="183988" y="2912044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 B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E72223F-2E39-486C-BB83-4C82816E5E8C}"/>
              </a:ext>
            </a:extLst>
          </p:cNvPr>
          <p:cNvSpPr/>
          <p:nvPr/>
        </p:nvSpPr>
        <p:spPr>
          <a:xfrm>
            <a:off x="7380312" y="2257618"/>
            <a:ext cx="1603460" cy="2238744"/>
          </a:xfrm>
          <a:prstGeom prst="roundRect">
            <a:avLst>
              <a:gd name="adj" fmla="val 825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5C68632-8457-4C36-BBEB-7B232820797E}"/>
              </a:ext>
            </a:extLst>
          </p:cNvPr>
          <p:cNvSpPr/>
          <p:nvPr/>
        </p:nvSpPr>
        <p:spPr>
          <a:xfrm>
            <a:off x="7621028" y="2375330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C</a:t>
            </a:r>
            <a:endParaRPr lang="ko-KR" altLang="en-US" sz="1400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54F126B-1651-46B4-9542-A2CA43096B89}"/>
              </a:ext>
            </a:extLst>
          </p:cNvPr>
          <p:cNvSpPr/>
          <p:nvPr/>
        </p:nvSpPr>
        <p:spPr>
          <a:xfrm>
            <a:off x="7621029" y="3252480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D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C8761E-0352-4DBB-908A-303EC85BA0A9}"/>
              </a:ext>
            </a:extLst>
          </p:cNvPr>
          <p:cNvCxnSpPr>
            <a:cxnSpLocks/>
          </p:cNvCxnSpPr>
          <p:nvPr/>
        </p:nvCxnSpPr>
        <p:spPr>
          <a:xfrm>
            <a:off x="4746384" y="4381823"/>
            <a:ext cx="43204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E56AB0-DEB8-4E8B-8348-85A3F618DF8E}"/>
              </a:ext>
            </a:extLst>
          </p:cNvPr>
          <p:cNvCxnSpPr>
            <a:cxnSpLocks/>
          </p:cNvCxnSpPr>
          <p:nvPr/>
        </p:nvCxnSpPr>
        <p:spPr>
          <a:xfrm>
            <a:off x="3492610" y="4381823"/>
            <a:ext cx="43204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B0982BB-6E81-4CFE-8961-97F042244A6E}"/>
              </a:ext>
            </a:extLst>
          </p:cNvPr>
          <p:cNvSpPr txBox="1"/>
          <p:nvPr/>
        </p:nvSpPr>
        <p:spPr>
          <a:xfrm>
            <a:off x="3535805" y="4227934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DDB5E4F-3697-4F97-BB12-7553F4130342}"/>
              </a:ext>
            </a:extLst>
          </p:cNvPr>
          <p:cNvSpPr txBox="1"/>
          <p:nvPr/>
        </p:nvSpPr>
        <p:spPr>
          <a:xfrm>
            <a:off x="4761790" y="4227934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D2292A8-B6E9-49E6-9EE3-E6C0B77BC862}"/>
              </a:ext>
            </a:extLst>
          </p:cNvPr>
          <p:cNvSpPr/>
          <p:nvPr/>
        </p:nvSpPr>
        <p:spPr>
          <a:xfrm>
            <a:off x="183988" y="1488253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 A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915423-66F2-4F98-8E51-135D6E4782BC}"/>
              </a:ext>
            </a:extLst>
          </p:cNvPr>
          <p:cNvSpPr txBox="1"/>
          <p:nvPr/>
        </p:nvSpPr>
        <p:spPr>
          <a:xfrm>
            <a:off x="3938311" y="627534"/>
            <a:ext cx="1455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Topic B</a:t>
            </a:r>
            <a:endParaRPr lang="ko-KR" altLang="en-US" sz="16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038EE8-7476-4B5D-99BB-C5777112CFA3}"/>
              </a:ext>
            </a:extLst>
          </p:cNvPr>
          <p:cNvSpPr txBox="1"/>
          <p:nvPr/>
        </p:nvSpPr>
        <p:spPr>
          <a:xfrm>
            <a:off x="1187624" y="930954"/>
            <a:ext cx="1455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0</a:t>
            </a:r>
          </a:p>
          <a:p>
            <a:pPr algn="ctr"/>
            <a:r>
              <a:rPr lang="en-US" altLang="ko-KR" sz="1100"/>
              <a:t>Group B : 6</a:t>
            </a:r>
          </a:p>
          <a:p>
            <a:pPr algn="ctr"/>
            <a:r>
              <a:rPr lang="en-US" altLang="ko-KR" sz="1100"/>
              <a:t>Group C : 4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CA17ED-04F1-460D-9687-26E431D44C4F}"/>
              </a:ext>
            </a:extLst>
          </p:cNvPr>
          <p:cNvSpPr/>
          <p:nvPr/>
        </p:nvSpPr>
        <p:spPr>
          <a:xfrm>
            <a:off x="2483768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F823405-7347-48A7-B134-BB60F35A95D5}"/>
              </a:ext>
            </a:extLst>
          </p:cNvPr>
          <p:cNvSpPr/>
          <p:nvPr/>
        </p:nvSpPr>
        <p:spPr>
          <a:xfrm>
            <a:off x="2889631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2E1A08-8178-440E-BE93-82D7331DD60B}"/>
              </a:ext>
            </a:extLst>
          </p:cNvPr>
          <p:cNvSpPr/>
          <p:nvPr/>
        </p:nvSpPr>
        <p:spPr>
          <a:xfrm>
            <a:off x="3295495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C840FD-4BFB-48BB-8102-E13381CE4F12}"/>
              </a:ext>
            </a:extLst>
          </p:cNvPr>
          <p:cNvSpPr/>
          <p:nvPr/>
        </p:nvSpPr>
        <p:spPr>
          <a:xfrm>
            <a:off x="3701358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A8912D-6C85-4F42-88DB-EEABC072DFE1}"/>
              </a:ext>
            </a:extLst>
          </p:cNvPr>
          <p:cNvSpPr/>
          <p:nvPr/>
        </p:nvSpPr>
        <p:spPr>
          <a:xfrm>
            <a:off x="4107221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6B80DE-B722-414C-9689-974779865889}"/>
              </a:ext>
            </a:extLst>
          </p:cNvPr>
          <p:cNvSpPr/>
          <p:nvPr/>
        </p:nvSpPr>
        <p:spPr>
          <a:xfrm>
            <a:off x="4513084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D068284-5156-4D72-8D4F-F251B7169D4D}"/>
              </a:ext>
            </a:extLst>
          </p:cNvPr>
          <p:cNvSpPr/>
          <p:nvPr/>
        </p:nvSpPr>
        <p:spPr>
          <a:xfrm>
            <a:off x="4918948" y="1064809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3F2B654-343E-4188-89C0-67E42CFDD762}"/>
              </a:ext>
            </a:extLst>
          </p:cNvPr>
          <p:cNvSpPr/>
          <p:nvPr/>
        </p:nvSpPr>
        <p:spPr>
          <a:xfrm>
            <a:off x="7380312" y="699542"/>
            <a:ext cx="1603460" cy="1348548"/>
          </a:xfrm>
          <a:prstGeom prst="roundRect">
            <a:avLst>
              <a:gd name="adj" fmla="val 825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</a:t>
            </a:r>
            <a:r>
              <a:rPr lang="en-US" altLang="ko-KR" sz="1400"/>
              <a:t>Group B</a:t>
            </a:r>
            <a:endParaRPr lang="ko-KR" altLang="en-US" sz="14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4421A4C-89BC-48F3-9547-129DF41126A5}"/>
              </a:ext>
            </a:extLst>
          </p:cNvPr>
          <p:cNvSpPr/>
          <p:nvPr/>
        </p:nvSpPr>
        <p:spPr>
          <a:xfrm>
            <a:off x="7621029" y="804208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B</a:t>
            </a:r>
            <a:endParaRPr lang="ko-KR" altLang="en-US" sz="14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892A585-EB11-4C2A-B724-8471074CA607}"/>
              </a:ext>
            </a:extLst>
          </p:cNvPr>
          <p:cNvSpPr/>
          <p:nvPr/>
        </p:nvSpPr>
        <p:spPr>
          <a:xfrm>
            <a:off x="1304144" y="1424377"/>
            <a:ext cx="3814997" cy="209551"/>
          </a:xfrm>
          <a:custGeom>
            <a:avLst/>
            <a:gdLst>
              <a:gd name="connsiteX0" fmla="*/ 0 w 3814997"/>
              <a:gd name="connsiteY0" fmla="*/ 194872 h 194872"/>
              <a:gd name="connsiteX1" fmla="*/ 3814997 w 3814997"/>
              <a:gd name="connsiteY1" fmla="*/ 194872 h 194872"/>
              <a:gd name="connsiteX2" fmla="*/ 3814997 w 3814997"/>
              <a:gd name="connsiteY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4997" h="194872">
                <a:moveTo>
                  <a:pt x="0" y="194872"/>
                </a:moveTo>
                <a:lnTo>
                  <a:pt x="3814997" y="194872"/>
                </a:lnTo>
                <a:lnTo>
                  <a:pt x="3814997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34CFC71-03D9-415C-B2FB-30C579B1347F}"/>
              </a:ext>
            </a:extLst>
          </p:cNvPr>
          <p:cNvSpPr/>
          <p:nvPr/>
        </p:nvSpPr>
        <p:spPr>
          <a:xfrm>
            <a:off x="4714407" y="1116767"/>
            <a:ext cx="2908091" cy="449705"/>
          </a:xfrm>
          <a:custGeom>
            <a:avLst/>
            <a:gdLst>
              <a:gd name="connsiteX0" fmla="*/ 0 w 2908091"/>
              <a:gd name="connsiteY0" fmla="*/ 314794 h 449705"/>
              <a:gd name="connsiteX1" fmla="*/ 0 w 2908091"/>
              <a:gd name="connsiteY1" fmla="*/ 449705 h 449705"/>
              <a:gd name="connsiteX2" fmla="*/ 1663908 w 2908091"/>
              <a:gd name="connsiteY2" fmla="*/ 449705 h 449705"/>
              <a:gd name="connsiteX3" fmla="*/ 1663908 w 2908091"/>
              <a:gd name="connsiteY3" fmla="*/ 67456 h 449705"/>
              <a:gd name="connsiteX4" fmla="*/ 1663908 w 2908091"/>
              <a:gd name="connsiteY4" fmla="*/ 37476 h 449705"/>
              <a:gd name="connsiteX5" fmla="*/ 1663908 w 2908091"/>
              <a:gd name="connsiteY5" fmla="*/ 0 h 449705"/>
              <a:gd name="connsiteX6" fmla="*/ 2908091 w 2908091"/>
              <a:gd name="connsiteY6" fmla="*/ 0 h 4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8091" h="449705">
                <a:moveTo>
                  <a:pt x="0" y="314794"/>
                </a:moveTo>
                <a:lnTo>
                  <a:pt x="0" y="449705"/>
                </a:lnTo>
                <a:lnTo>
                  <a:pt x="1663908" y="449705"/>
                </a:lnTo>
                <a:lnTo>
                  <a:pt x="1663908" y="67456"/>
                </a:lnTo>
                <a:lnTo>
                  <a:pt x="1663908" y="37476"/>
                </a:lnTo>
                <a:lnTo>
                  <a:pt x="1663908" y="0"/>
                </a:lnTo>
                <a:lnTo>
                  <a:pt x="2908091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7B0B0B7-ABDB-4C9A-9420-E11D75B9783C}"/>
              </a:ext>
            </a:extLst>
          </p:cNvPr>
          <p:cNvSpPr/>
          <p:nvPr/>
        </p:nvSpPr>
        <p:spPr>
          <a:xfrm>
            <a:off x="734518" y="2510852"/>
            <a:ext cx="6018551" cy="404735"/>
          </a:xfrm>
          <a:custGeom>
            <a:avLst/>
            <a:gdLst>
              <a:gd name="connsiteX0" fmla="*/ 0 w 6018551"/>
              <a:gd name="connsiteY0" fmla="*/ 404735 h 404735"/>
              <a:gd name="connsiteX1" fmla="*/ 0 w 6018551"/>
              <a:gd name="connsiteY1" fmla="*/ 157397 h 404735"/>
              <a:gd name="connsiteX2" fmla="*/ 6018551 w 6018551"/>
              <a:gd name="connsiteY2" fmla="*/ 157397 h 404735"/>
              <a:gd name="connsiteX3" fmla="*/ 6018551 w 6018551"/>
              <a:gd name="connsiteY3" fmla="*/ 0 h 40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8551" h="404735">
                <a:moveTo>
                  <a:pt x="0" y="404735"/>
                </a:moveTo>
                <a:lnTo>
                  <a:pt x="0" y="157397"/>
                </a:lnTo>
                <a:lnTo>
                  <a:pt x="6018551" y="157397"/>
                </a:lnTo>
                <a:lnTo>
                  <a:pt x="601855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764D3C0-8561-4043-B110-102FC141A846}"/>
              </a:ext>
            </a:extLst>
          </p:cNvPr>
          <p:cNvSpPr/>
          <p:nvPr/>
        </p:nvSpPr>
        <p:spPr>
          <a:xfrm>
            <a:off x="4302177" y="2668249"/>
            <a:ext cx="0" cy="307299"/>
          </a:xfrm>
          <a:custGeom>
            <a:avLst/>
            <a:gdLst>
              <a:gd name="connsiteX0" fmla="*/ 0 w 0"/>
              <a:gd name="connsiteY0" fmla="*/ 0 h 307299"/>
              <a:gd name="connsiteX1" fmla="*/ 0 w 0"/>
              <a:gd name="connsiteY1" fmla="*/ 307299 h 30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7299">
                <a:moveTo>
                  <a:pt x="0" y="0"/>
                </a:moveTo>
                <a:lnTo>
                  <a:pt x="0" y="30729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82EA649-53BB-4E80-B28D-D77B0A7FD7B7}"/>
              </a:ext>
            </a:extLst>
          </p:cNvPr>
          <p:cNvSpPr/>
          <p:nvPr/>
        </p:nvSpPr>
        <p:spPr>
          <a:xfrm>
            <a:off x="734518" y="3582649"/>
            <a:ext cx="4789357" cy="209862"/>
          </a:xfrm>
          <a:custGeom>
            <a:avLst/>
            <a:gdLst>
              <a:gd name="connsiteX0" fmla="*/ 0 w 4789357"/>
              <a:gd name="connsiteY0" fmla="*/ 0 h 209862"/>
              <a:gd name="connsiteX1" fmla="*/ 0 w 4789357"/>
              <a:gd name="connsiteY1" fmla="*/ 89941 h 209862"/>
              <a:gd name="connsiteX2" fmla="*/ 4789357 w 4789357"/>
              <a:gd name="connsiteY2" fmla="*/ 89941 h 209862"/>
              <a:gd name="connsiteX3" fmla="*/ 4789357 w 4789357"/>
              <a:gd name="connsiteY3" fmla="*/ 209862 h 20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357" h="209862">
                <a:moveTo>
                  <a:pt x="0" y="0"/>
                </a:moveTo>
                <a:lnTo>
                  <a:pt x="0" y="89941"/>
                </a:lnTo>
                <a:lnTo>
                  <a:pt x="4789357" y="89941"/>
                </a:lnTo>
                <a:lnTo>
                  <a:pt x="4789357" y="20986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10B9331-ACAE-44E3-912E-EA26B7C7709C}"/>
              </a:ext>
            </a:extLst>
          </p:cNvPr>
          <p:cNvSpPr/>
          <p:nvPr/>
        </p:nvSpPr>
        <p:spPr>
          <a:xfrm>
            <a:off x="5523875" y="2503357"/>
            <a:ext cx="2097151" cy="262328"/>
          </a:xfrm>
          <a:custGeom>
            <a:avLst/>
            <a:gdLst>
              <a:gd name="connsiteX0" fmla="*/ 0 w 2113614"/>
              <a:gd name="connsiteY0" fmla="*/ 0 h 262328"/>
              <a:gd name="connsiteX1" fmla="*/ 0 w 2113614"/>
              <a:gd name="connsiteY1" fmla="*/ 262328 h 262328"/>
              <a:gd name="connsiteX2" fmla="*/ 2113614 w 2113614"/>
              <a:gd name="connsiteY2" fmla="*/ 262328 h 26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614" h="262328">
                <a:moveTo>
                  <a:pt x="0" y="0"/>
                </a:moveTo>
                <a:lnTo>
                  <a:pt x="0" y="262328"/>
                </a:lnTo>
                <a:lnTo>
                  <a:pt x="2113614" y="262328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E1DA5-C7D5-48BB-B061-96C50894182E}"/>
              </a:ext>
            </a:extLst>
          </p:cNvPr>
          <p:cNvSpPr/>
          <p:nvPr/>
        </p:nvSpPr>
        <p:spPr>
          <a:xfrm>
            <a:off x="3500203" y="3335311"/>
            <a:ext cx="4114800" cy="187378"/>
          </a:xfrm>
          <a:custGeom>
            <a:avLst/>
            <a:gdLst>
              <a:gd name="connsiteX0" fmla="*/ 0 w 4114800"/>
              <a:gd name="connsiteY0" fmla="*/ 0 h 187378"/>
              <a:gd name="connsiteX1" fmla="*/ 0 w 4114800"/>
              <a:gd name="connsiteY1" fmla="*/ 187378 h 187378"/>
              <a:gd name="connsiteX2" fmla="*/ 4114800 w 4114800"/>
              <a:gd name="connsiteY2" fmla="*/ 187378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87378">
                <a:moveTo>
                  <a:pt x="0" y="0"/>
                </a:moveTo>
                <a:lnTo>
                  <a:pt x="0" y="187378"/>
                </a:lnTo>
                <a:lnTo>
                  <a:pt x="4114800" y="187378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F13AB00-9715-4FC9-8B1F-05C97EACDF8A}"/>
              </a:ext>
            </a:extLst>
          </p:cNvPr>
          <p:cNvSpPr/>
          <p:nvPr/>
        </p:nvSpPr>
        <p:spPr>
          <a:xfrm>
            <a:off x="3902173" y="3530184"/>
            <a:ext cx="0" cy="262327"/>
          </a:xfrm>
          <a:custGeom>
            <a:avLst/>
            <a:gdLst>
              <a:gd name="connsiteX0" fmla="*/ 0 w 0"/>
              <a:gd name="connsiteY0" fmla="*/ 262327 h 262327"/>
              <a:gd name="connsiteX1" fmla="*/ 0 w 0"/>
              <a:gd name="connsiteY1" fmla="*/ 0 h 26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62327">
                <a:moveTo>
                  <a:pt x="0" y="262327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174071A-7A6B-4AD4-9506-A53615932ABB}"/>
              </a:ext>
            </a:extLst>
          </p:cNvPr>
          <p:cNvSpPr/>
          <p:nvPr/>
        </p:nvSpPr>
        <p:spPr>
          <a:xfrm>
            <a:off x="3904938" y="1424066"/>
            <a:ext cx="3230380" cy="1334124"/>
          </a:xfrm>
          <a:custGeom>
            <a:avLst/>
            <a:gdLst>
              <a:gd name="connsiteX0" fmla="*/ 0 w 3230380"/>
              <a:gd name="connsiteY0" fmla="*/ 0 h 1334124"/>
              <a:gd name="connsiteX1" fmla="*/ 0 w 3230380"/>
              <a:gd name="connsiteY1" fmla="*/ 299803 h 1334124"/>
              <a:gd name="connsiteX2" fmla="*/ 3230380 w 3230380"/>
              <a:gd name="connsiteY2" fmla="*/ 299803 h 1334124"/>
              <a:gd name="connsiteX3" fmla="*/ 3230380 w 3230380"/>
              <a:gd name="connsiteY3" fmla="*/ 1334124 h 13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0380" h="1334124">
                <a:moveTo>
                  <a:pt x="0" y="0"/>
                </a:moveTo>
                <a:lnTo>
                  <a:pt x="0" y="299803"/>
                </a:lnTo>
                <a:lnTo>
                  <a:pt x="3230380" y="299803"/>
                </a:lnTo>
                <a:lnTo>
                  <a:pt x="3230380" y="1334124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5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Consumer Group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C6D7D42-75A8-4A47-809F-F758AE67E04C}"/>
              </a:ext>
            </a:extLst>
          </p:cNvPr>
          <p:cNvSpPr/>
          <p:nvPr/>
        </p:nvSpPr>
        <p:spPr>
          <a:xfrm>
            <a:off x="323528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4628F0D-58BE-45C0-A92F-33D513C71F6C}"/>
              </a:ext>
            </a:extLst>
          </p:cNvPr>
          <p:cNvSpPr/>
          <p:nvPr/>
        </p:nvSpPr>
        <p:spPr>
          <a:xfrm>
            <a:off x="323528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0F6DA4A-226E-468F-8586-8C17BAE60E15}"/>
              </a:ext>
            </a:extLst>
          </p:cNvPr>
          <p:cNvSpPr/>
          <p:nvPr/>
        </p:nvSpPr>
        <p:spPr>
          <a:xfrm>
            <a:off x="404799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ABE3D87-B40B-487F-B271-8863CA260624}"/>
              </a:ext>
            </a:extLst>
          </p:cNvPr>
          <p:cNvSpPr/>
          <p:nvPr/>
        </p:nvSpPr>
        <p:spPr>
          <a:xfrm>
            <a:off x="1405457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119AAFB-4BF2-4AF7-A566-6C75641B17AA}"/>
              </a:ext>
            </a:extLst>
          </p:cNvPr>
          <p:cNvSpPr/>
          <p:nvPr/>
        </p:nvSpPr>
        <p:spPr>
          <a:xfrm>
            <a:off x="404799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6E0199F-A85C-41F2-A4B9-643A3B534892}"/>
              </a:ext>
            </a:extLst>
          </p:cNvPr>
          <p:cNvSpPr/>
          <p:nvPr/>
        </p:nvSpPr>
        <p:spPr>
          <a:xfrm>
            <a:off x="1405457" y="1623102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B675332-D824-48BC-8A8A-E77B8314BF7B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>
            <a:off x="864493" y="1941387"/>
            <a:ext cx="0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B9835B1-2F47-4E93-9D86-E5430BEDA9FC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>
            <a:off x="1865150" y="1941387"/>
            <a:ext cx="0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A7BF8E4-EDFB-4A2C-AAAA-9983B622C898}"/>
              </a:ext>
            </a:extLst>
          </p:cNvPr>
          <p:cNvSpPr/>
          <p:nvPr/>
        </p:nvSpPr>
        <p:spPr>
          <a:xfrm>
            <a:off x="6779521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4EE4167-D9B4-47A1-A89E-31348886823F}"/>
              </a:ext>
            </a:extLst>
          </p:cNvPr>
          <p:cNvSpPr/>
          <p:nvPr/>
        </p:nvSpPr>
        <p:spPr>
          <a:xfrm>
            <a:off x="6779521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4D6129-1882-4463-8B81-AE8C894B306F}"/>
              </a:ext>
            </a:extLst>
          </p:cNvPr>
          <p:cNvSpPr/>
          <p:nvPr/>
        </p:nvSpPr>
        <p:spPr>
          <a:xfrm>
            <a:off x="6860793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E493A50-07F3-4E9B-A4CD-365EFB6580BC}"/>
              </a:ext>
            </a:extLst>
          </p:cNvPr>
          <p:cNvSpPr/>
          <p:nvPr/>
        </p:nvSpPr>
        <p:spPr>
          <a:xfrm>
            <a:off x="7861451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AB92D0C-C944-4278-AD81-3456BC4F269E}"/>
              </a:ext>
            </a:extLst>
          </p:cNvPr>
          <p:cNvSpPr/>
          <p:nvPr/>
        </p:nvSpPr>
        <p:spPr>
          <a:xfrm>
            <a:off x="7354304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135470-131E-4AA9-A947-DE2D478B7ED9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 flipH="1">
            <a:off x="7320486" y="1941387"/>
            <a:ext cx="493511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8D5075-2BB0-4BD7-8BD3-E7CE39BA1BE5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>
            <a:off x="7813997" y="1941387"/>
            <a:ext cx="507147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3A52685-73F1-4379-8DF4-702D2CC42255}"/>
              </a:ext>
            </a:extLst>
          </p:cNvPr>
          <p:cNvSpPr/>
          <p:nvPr/>
        </p:nvSpPr>
        <p:spPr>
          <a:xfrm>
            <a:off x="2479075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F212A1-2DC0-4E03-A8F0-5D3081E786F3}"/>
              </a:ext>
            </a:extLst>
          </p:cNvPr>
          <p:cNvSpPr/>
          <p:nvPr/>
        </p:nvSpPr>
        <p:spPr>
          <a:xfrm>
            <a:off x="2479075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0C6E621-12C5-4E0D-9613-D4036FCA1303}"/>
              </a:ext>
            </a:extLst>
          </p:cNvPr>
          <p:cNvSpPr/>
          <p:nvPr/>
        </p:nvSpPr>
        <p:spPr>
          <a:xfrm>
            <a:off x="2560347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8B05745-54D3-439E-B912-DE9403DA32CC}"/>
              </a:ext>
            </a:extLst>
          </p:cNvPr>
          <p:cNvSpPr/>
          <p:nvPr/>
        </p:nvSpPr>
        <p:spPr>
          <a:xfrm>
            <a:off x="3561005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F034B61-25CC-4383-B88A-C6E3CA02FB9F}"/>
              </a:ext>
            </a:extLst>
          </p:cNvPr>
          <p:cNvSpPr/>
          <p:nvPr/>
        </p:nvSpPr>
        <p:spPr>
          <a:xfrm>
            <a:off x="2560347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77191B1-F821-404E-951A-712A39BD546F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3020040" y="1941387"/>
            <a:ext cx="0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9599785-0C18-4CAA-B1B1-980C54808B6A}"/>
              </a:ext>
            </a:extLst>
          </p:cNvPr>
          <p:cNvSpPr/>
          <p:nvPr/>
        </p:nvSpPr>
        <p:spPr>
          <a:xfrm>
            <a:off x="4629298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9BE6F82-BB2F-43F0-8E61-E47782F2AC0D}"/>
              </a:ext>
            </a:extLst>
          </p:cNvPr>
          <p:cNvSpPr/>
          <p:nvPr/>
        </p:nvSpPr>
        <p:spPr>
          <a:xfrm>
            <a:off x="4629298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E9C3EC6-81F6-41AD-9DAE-FC1888D3558D}"/>
              </a:ext>
            </a:extLst>
          </p:cNvPr>
          <p:cNvSpPr/>
          <p:nvPr/>
        </p:nvSpPr>
        <p:spPr>
          <a:xfrm>
            <a:off x="5203763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24E8682-9647-4660-94B3-7B33C6093D7C}"/>
              </a:ext>
            </a:extLst>
          </p:cNvPr>
          <p:cNvSpPr/>
          <p:nvPr/>
        </p:nvSpPr>
        <p:spPr>
          <a:xfrm>
            <a:off x="4710570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01AB381-CCC8-4069-8331-5E7CF7A99528}"/>
              </a:ext>
            </a:extLst>
          </p:cNvPr>
          <p:cNvSpPr/>
          <p:nvPr/>
        </p:nvSpPr>
        <p:spPr>
          <a:xfrm>
            <a:off x="5711228" y="1623102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34785BF-D875-49FB-99AE-B82C53E138A1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>
            <a:off x="5170263" y="1941387"/>
            <a:ext cx="493193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4BE878B-DC56-4E07-8725-100855907472}"/>
              </a:ext>
            </a:extLst>
          </p:cNvPr>
          <p:cNvCxnSpPr>
            <a:cxnSpLocks/>
            <a:stCxn id="110" idx="2"/>
            <a:endCxn id="108" idx="0"/>
          </p:cNvCxnSpPr>
          <p:nvPr/>
        </p:nvCxnSpPr>
        <p:spPr>
          <a:xfrm flipH="1">
            <a:off x="5663456" y="1941387"/>
            <a:ext cx="507465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97060E5-4D01-4290-BD1F-CC47537F8C32}"/>
              </a:ext>
            </a:extLst>
          </p:cNvPr>
          <p:cNvSpPr txBox="1"/>
          <p:nvPr/>
        </p:nvSpPr>
        <p:spPr>
          <a:xfrm>
            <a:off x="635388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43B5E4-D35D-4C42-B49A-CB180DBBB713}"/>
              </a:ext>
            </a:extLst>
          </p:cNvPr>
          <p:cNvSpPr txBox="1"/>
          <p:nvPr/>
        </p:nvSpPr>
        <p:spPr>
          <a:xfrm>
            <a:off x="2785611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2DCC4F-47A5-4F2A-AD7E-5606097EFD3C}"/>
              </a:ext>
            </a:extLst>
          </p:cNvPr>
          <p:cNvSpPr txBox="1"/>
          <p:nvPr/>
        </p:nvSpPr>
        <p:spPr>
          <a:xfrm>
            <a:off x="4935834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039E6E-AD09-4CE8-BF50-6DADCCB214EE}"/>
              </a:ext>
            </a:extLst>
          </p:cNvPr>
          <p:cNvSpPr txBox="1"/>
          <p:nvPr/>
        </p:nvSpPr>
        <p:spPr>
          <a:xfrm>
            <a:off x="7086057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NO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3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497337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483518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483518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412695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564766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720585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434221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703308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703307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675680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675680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412695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EF83-1195-4BBC-AEC1-D4FFFE3E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29622-7C08-41CA-9C38-F36E6269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497337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483518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483518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412695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564766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720585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434221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703308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703307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675680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675680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412695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2049388"/>
            <a:ext cx="6208407" cy="954410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Kafka Cluster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547664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599892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674076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51499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58217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64934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71652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CDA390-348B-470C-975B-56C3D1DDFB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411760" y="1689348"/>
            <a:ext cx="105081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EBB378-955E-4C44-8205-57BBEB5A153A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386951" y="2859782"/>
            <a:ext cx="102480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E48A09-88FB-4373-B500-CAFF6ACC86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462572" y="1689348"/>
            <a:ext cx="1001416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8A4175-3FF9-47C2-805E-DA92A572AE58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3454126" y="2859782"/>
            <a:ext cx="1009862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0BB3A0-E32A-48CF-8A5C-D34BF90A238C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514800" y="1689348"/>
            <a:ext cx="102337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7ECACB-7702-4883-A512-C96F32C54BEA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6538172" y="2859782"/>
            <a:ext cx="1050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2F43C46-22E4-44CF-B72E-E8014A20E53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5521301" y="2859782"/>
            <a:ext cx="101687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82B42B-F78A-4B56-9BAF-55D72F9F251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463988" y="2859782"/>
            <a:ext cx="1057313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32741</TotalTime>
  <Words>293</Words>
  <Application>Microsoft Office PowerPoint</Application>
  <PresentationFormat>화면 슬라이드 쇼(16:9)</PresentationFormat>
  <Paragraphs>176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Kafka Architecture</vt:lpstr>
      <vt:lpstr>Partition</vt:lpstr>
      <vt:lpstr>Consumer Group</vt:lpstr>
      <vt:lpstr>Cluster</vt:lpstr>
      <vt:lpstr>PowerPoint 프레젠테이션</vt:lpstr>
      <vt:lpstr>Cluster</vt:lpstr>
      <vt:lpstr>Kafka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4885</cp:revision>
  <dcterms:created xsi:type="dcterms:W3CDTF">2006-10-05T04:04:58Z</dcterms:created>
  <dcterms:modified xsi:type="dcterms:W3CDTF">2019-04-10T04:02:59Z</dcterms:modified>
</cp:coreProperties>
</file>