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0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1402" autoAdjust="0"/>
  </p:normalViewPr>
  <p:slideViewPr>
    <p:cSldViewPr>
      <p:cViewPr varScale="1">
        <p:scale>
          <a:sx n="123" d="100"/>
          <a:sy n="123" d="100"/>
        </p:scale>
        <p:origin x="3216" y="9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Environment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7504" y="843558"/>
            <a:ext cx="2880320" cy="172819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Controller Node 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(</a:t>
            </a:r>
            <a:r>
              <a:rPr lang="en-US" altLang="ko-KR" sz="1600" b="1" dirty="0" err="1"/>
              <a:t>1vCPU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 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9512" y="1995686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enp0s3</a:t>
            </a:r>
            <a:endParaRPr lang="en-US" altLang="ko-KR" sz="1200" dirty="0"/>
          </a:p>
          <a:p>
            <a:pPr algn="ctr"/>
            <a:r>
              <a:rPr lang="en-US" altLang="ko-KR" sz="1200" dirty="0"/>
              <a:t>10.0.0.11</a:t>
            </a:r>
          </a:p>
          <a:p>
            <a:pPr algn="ctr"/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95194" y="1995686"/>
            <a:ext cx="13206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enp0s8</a:t>
            </a:r>
            <a:endParaRPr lang="en-US" altLang="ko-KR" sz="1200" dirty="0"/>
          </a:p>
          <a:p>
            <a:pPr algn="ctr"/>
            <a:r>
              <a:rPr lang="en-US" altLang="ko-KR" sz="1200" dirty="0"/>
              <a:t>192.168.77.170</a:t>
            </a:r>
          </a:p>
          <a:p>
            <a:pPr algn="ctr"/>
            <a:endParaRPr lang="ko-KR" altLang="en-US" sz="11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83207" y="1536942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dirty="0" err="1"/>
              <a:t>dev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sda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30G</a:t>
            </a:r>
            <a:endParaRPr lang="en-US" altLang="ko-KR" sz="12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31840" y="843558"/>
            <a:ext cx="2880320" cy="172819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/>
              <a:t>Compute Node</a:t>
            </a:r>
          </a:p>
          <a:p>
            <a:pPr algn="ctr"/>
            <a:r>
              <a:rPr lang="en-US" altLang="ko-KR" sz="1600" b="1" dirty="0"/>
              <a:t>(</a:t>
            </a:r>
            <a:r>
              <a:rPr lang="en-US" altLang="ko-KR" sz="1600" b="1" dirty="0" err="1"/>
              <a:t>4vCPU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203848" y="1995686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enp0s3</a:t>
            </a:r>
            <a:endParaRPr lang="en-US" altLang="ko-KR" sz="1200" dirty="0"/>
          </a:p>
          <a:p>
            <a:pPr algn="ctr"/>
            <a:r>
              <a:rPr lang="en-US" altLang="ko-KR" sz="1200" dirty="0"/>
              <a:t>10.0.0.31</a:t>
            </a:r>
          </a:p>
          <a:p>
            <a:pPr algn="ctr"/>
            <a:endParaRPr lang="ko-KR" altLang="en-US" sz="11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619530" y="1995686"/>
            <a:ext cx="13206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enp0s8</a:t>
            </a:r>
            <a:endParaRPr lang="en-US" altLang="ko-KR" sz="1200" dirty="0"/>
          </a:p>
          <a:p>
            <a:pPr algn="ctr"/>
            <a:r>
              <a:rPr lang="en-US" altLang="ko-KR" sz="1200" dirty="0"/>
              <a:t>192.168.77.180</a:t>
            </a:r>
          </a:p>
          <a:p>
            <a:pPr algn="ctr"/>
            <a:endParaRPr lang="ko-KR" altLang="en-US" sz="11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07543" y="1536942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dirty="0" err="1"/>
              <a:t>dev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sda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30G</a:t>
            </a:r>
            <a:endParaRPr lang="en-US" altLang="ko-KR" sz="12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156176" y="843558"/>
            <a:ext cx="2880320" cy="172819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/>
              <a:t>Storage Node</a:t>
            </a:r>
          </a:p>
          <a:p>
            <a:pPr algn="ctr"/>
            <a:r>
              <a:rPr lang="en-US" altLang="ko-KR" sz="1600" b="1" dirty="0"/>
              <a:t>(</a:t>
            </a:r>
            <a:r>
              <a:rPr lang="en-US" altLang="ko-KR" sz="1600" b="1" dirty="0" err="1"/>
              <a:t>1vCPU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228184" y="1995686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enp0s3</a:t>
            </a:r>
            <a:endParaRPr lang="en-US" altLang="ko-KR" sz="1200" dirty="0"/>
          </a:p>
          <a:p>
            <a:pPr algn="ctr"/>
            <a:r>
              <a:rPr lang="en-US" altLang="ko-KR" sz="1200" dirty="0"/>
              <a:t>10.0.0.41</a:t>
            </a:r>
          </a:p>
          <a:p>
            <a:pPr algn="ctr"/>
            <a:endParaRPr lang="ko-KR" altLang="en-US" sz="11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228184" y="1536942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dirty="0" err="1"/>
              <a:t>dev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sda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30G</a:t>
            </a:r>
            <a:endParaRPr lang="en-US" altLang="ko-KR" sz="12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7643866" y="1536942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dirty="0" err="1"/>
              <a:t>dev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sdb</a:t>
            </a:r>
            <a:r>
              <a:rPr lang="en-US" altLang="ko-KR" sz="1200" dirty="0"/>
              <a:t> </a:t>
            </a:r>
            <a:r>
              <a:rPr lang="en-US" altLang="ko-KR" sz="1200" dirty="0" err="1"/>
              <a:t>50G</a:t>
            </a:r>
            <a:endParaRPr lang="en-US" altLang="ko-KR" sz="12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55575" y="3147814"/>
            <a:ext cx="158417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NAT (Virtual Box)</a:t>
            </a:r>
          </a:p>
          <a:p>
            <a:pPr algn="ctr"/>
            <a:r>
              <a:rPr lang="en-US" altLang="ko-KR" sz="1200" dirty="0"/>
              <a:t>10.0.0.0/24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779912" y="3147814"/>
            <a:ext cx="1584176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Router</a:t>
            </a:r>
          </a:p>
          <a:p>
            <a:pPr algn="ctr"/>
            <a:r>
              <a:rPr lang="en-US" altLang="ko-KR" sz="1200" dirty="0"/>
              <a:t>192.168.77.0/24</a:t>
            </a:r>
          </a:p>
        </p:txBody>
      </p:sp>
      <p:cxnSp>
        <p:nvCxnSpPr>
          <p:cNvPr id="3" name="직선 연결선 2"/>
          <p:cNvCxnSpPr>
            <a:stCxn id="19" idx="2"/>
            <a:endCxn id="47" idx="0"/>
          </p:cNvCxnSpPr>
          <p:nvPr/>
        </p:nvCxnSpPr>
        <p:spPr>
          <a:xfrm>
            <a:off x="843969" y="2499742"/>
            <a:ext cx="703695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38" idx="2"/>
            <a:endCxn id="47" idx="0"/>
          </p:cNvCxnSpPr>
          <p:nvPr/>
        </p:nvCxnSpPr>
        <p:spPr>
          <a:xfrm flipH="1">
            <a:off x="1547664" y="2499742"/>
            <a:ext cx="2320641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2" idx="2"/>
            <a:endCxn id="47" idx="0"/>
          </p:cNvCxnSpPr>
          <p:nvPr/>
        </p:nvCxnSpPr>
        <p:spPr>
          <a:xfrm flipH="1">
            <a:off x="1547664" y="2499742"/>
            <a:ext cx="5344977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8" idx="1"/>
            <a:endCxn id="47" idx="3"/>
          </p:cNvCxnSpPr>
          <p:nvPr/>
        </p:nvCxnSpPr>
        <p:spPr>
          <a:xfrm flipH="1">
            <a:off x="2339753" y="3399842"/>
            <a:ext cx="14401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48" idx="2"/>
          </p:cNvCxnSpPr>
          <p:nvPr/>
        </p:nvCxnSpPr>
        <p:spPr>
          <a:xfrm flipV="1">
            <a:off x="4567854" y="3651870"/>
            <a:ext cx="4146" cy="3240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8" idx="0"/>
            <a:endCxn id="24" idx="2"/>
          </p:cNvCxnSpPr>
          <p:nvPr/>
        </p:nvCxnSpPr>
        <p:spPr>
          <a:xfrm flipH="1" flipV="1">
            <a:off x="2255505" y="2499742"/>
            <a:ext cx="2316495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48" idx="0"/>
            <a:endCxn id="39" idx="2"/>
          </p:cNvCxnSpPr>
          <p:nvPr/>
        </p:nvCxnSpPr>
        <p:spPr>
          <a:xfrm flipV="1">
            <a:off x="4572000" y="2499742"/>
            <a:ext cx="707841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6156176" y="2922789"/>
            <a:ext cx="2880320" cy="954106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/>
              <a:t>PC – Web Browser</a:t>
            </a:r>
            <a:endParaRPr lang="ko-KR" altLang="en-US" sz="1400" dirty="0"/>
          </a:p>
        </p:txBody>
      </p:sp>
      <p:cxnSp>
        <p:nvCxnSpPr>
          <p:cNvPr id="56" name="직선 연결선 55"/>
          <p:cNvCxnSpPr>
            <a:stCxn id="48" idx="3"/>
            <a:endCxn id="60" idx="1"/>
          </p:cNvCxnSpPr>
          <p:nvPr/>
        </p:nvCxnSpPr>
        <p:spPr>
          <a:xfrm>
            <a:off x="5364088" y="3399842"/>
            <a:ext cx="864096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6228184" y="3291830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enp0s3</a:t>
            </a:r>
            <a:endParaRPr lang="en-US" altLang="ko-KR" sz="1200" dirty="0"/>
          </a:p>
          <a:p>
            <a:pPr algn="ctr"/>
            <a:r>
              <a:rPr lang="en-US" altLang="ko-KR" sz="1200" dirty="0"/>
              <a:t>192.168.77.50</a:t>
            </a:r>
          </a:p>
          <a:p>
            <a:pPr algn="ctr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2758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42869</TotalTime>
  <Words>67</Words>
  <Application>Microsoft Office PowerPoint</Application>
  <PresentationFormat>화면 슬라이드 쇼(16:9)</PresentationFormat>
  <Paragraphs>29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Environment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5140</cp:revision>
  <dcterms:created xsi:type="dcterms:W3CDTF">2006-10-05T04:04:58Z</dcterms:created>
  <dcterms:modified xsi:type="dcterms:W3CDTF">2018-11-25T04:36:36Z</dcterms:modified>
</cp:coreProperties>
</file>