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02" r:id="rId2"/>
    <p:sldId id="391" r:id="rId3"/>
    <p:sldId id="390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1402" autoAdjust="0"/>
  </p:normalViewPr>
  <p:slideViewPr>
    <p:cSldViewPr>
      <p:cViewPr varScale="1">
        <p:scale>
          <a:sx n="123" d="100"/>
          <a:sy n="123" d="100"/>
        </p:scale>
        <p:origin x="3216" y="9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9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OpenStack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3414" y="1412777"/>
            <a:ext cx="3726891" cy="169903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01 : ODROID-H2</a:t>
            </a:r>
          </a:p>
          <a:p>
            <a:pPr algn="ctr"/>
            <a:r>
              <a:rPr lang="en-US" altLang="ko-KR" sz="1400" b="1"/>
              <a:t>Controller, Network, Ceph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94356" y="253574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192.168.0.31</a:t>
            </a:r>
            <a:endParaRPr lang="en-US" altLang="ko-KR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627371" y="2535746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enp0s3</a:t>
            </a:r>
            <a:endParaRPr lang="en-US" altLang="ko-KR" sz="1100" dirty="0"/>
          </a:p>
          <a:p>
            <a:pPr algn="ctr"/>
            <a:r>
              <a:rPr lang="en-US" altLang="ko-KR" sz="1100"/>
              <a:t>10.0.0.11</a:t>
            </a:r>
            <a:endParaRPr lang="en-US" altLang="ko-KR" sz="11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965739" y="1412777"/>
            <a:ext cx="2508665" cy="169903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02 : ODROID-H2</a:t>
            </a:r>
          </a:p>
          <a:p>
            <a:pPr algn="ctr"/>
            <a:r>
              <a:rPr lang="en-US" altLang="ko-KR" sz="1400" b="1"/>
              <a:t>Compute, Ceph</a:t>
            </a:r>
            <a:endParaRPr lang="ko-KR" altLang="en-US" sz="1400" b="1" dirty="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4028455" y="253574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192.168.0.32</a:t>
            </a:r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5261469" y="2535746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enp0s3</a:t>
            </a:r>
            <a:endParaRPr lang="en-US" altLang="ko-KR" sz="1100" dirty="0"/>
          </a:p>
          <a:p>
            <a:pPr algn="ctr"/>
            <a:r>
              <a:rPr lang="en-US" altLang="ko-KR" sz="1100"/>
              <a:t>10.0.0.12</a:t>
            </a:r>
            <a:endParaRPr lang="en-US" altLang="ko-KR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599839" y="1412777"/>
            <a:ext cx="2508665" cy="169903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03 : ODROID-H2</a:t>
            </a:r>
          </a:p>
          <a:p>
            <a:pPr algn="ctr"/>
            <a:r>
              <a:rPr lang="en-US" altLang="ko-KR" sz="1400" b="1"/>
              <a:t>Compute, Ceph</a:t>
            </a:r>
            <a:endParaRPr lang="ko-KR" altLang="en-US" sz="1400" b="1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662556" y="253574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 1Gbps</a:t>
            </a:r>
          </a:p>
          <a:p>
            <a:pPr algn="ctr"/>
            <a:r>
              <a:rPr lang="en-US" altLang="ko-KR" sz="1100"/>
              <a:t>192.168.0.33</a:t>
            </a:r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895567" y="2535746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enp0s3</a:t>
            </a:r>
            <a:endParaRPr lang="en-US" altLang="ko-KR" sz="1100" dirty="0"/>
          </a:p>
          <a:p>
            <a:pPr algn="ctr"/>
            <a:r>
              <a:rPr lang="en-US" altLang="ko-KR" sz="1100"/>
              <a:t>10.0.0.13</a:t>
            </a:r>
            <a:endParaRPr lang="en-US" altLang="ko-KR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973077" y="3039802"/>
            <a:ext cx="641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973718" y="3039802"/>
            <a:ext cx="2633458" cy="354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8" idx="0"/>
          </p:cNvCxnSpPr>
          <p:nvPr/>
        </p:nvCxnSpPr>
        <p:spPr>
          <a:xfrm flipH="1">
            <a:off x="1973718" y="3039802"/>
            <a:ext cx="5267559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47" idx="0"/>
          </p:cNvCxnSpPr>
          <p:nvPr/>
        </p:nvCxnSpPr>
        <p:spPr>
          <a:xfrm>
            <a:off x="3202481" y="3039802"/>
            <a:ext cx="4034338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836579" y="3039802"/>
            <a:ext cx="1400240" cy="354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47" idx="0"/>
          </p:cNvCxnSpPr>
          <p:nvPr/>
        </p:nvCxnSpPr>
        <p:spPr>
          <a:xfrm flipH="1">
            <a:off x="7236819" y="3039802"/>
            <a:ext cx="1233858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662556" y="1959681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Rootfs</a:t>
            </a:r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4028455" y="1959681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Rootfs</a:t>
            </a:r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769401" y="1959681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Rootfs</a:t>
            </a:r>
          </a:p>
        </p:txBody>
      </p:sp>
      <p:sp>
        <p:nvSpPr>
          <p:cNvPr id="39" name="모서리가 둥근 직사각형 18">
            <a:extLst>
              <a:ext uri="{FF2B5EF4-FFF2-40B4-BE49-F238E27FC236}">
                <a16:creationId xmlns:a16="http://schemas.microsoft.com/office/drawing/2014/main" id="{C7B2586A-E3BD-4764-B800-E49EA4331EC5}"/>
              </a:ext>
            </a:extLst>
          </p:cNvPr>
          <p:cNvSpPr/>
          <p:nvPr/>
        </p:nvSpPr>
        <p:spPr>
          <a:xfrm>
            <a:off x="174197" y="253574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50"/>
              <a:t>enx88366cf9f9ed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C78C9C6-9A98-42E9-9BDD-105CD96EB4CC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>
            <a:off x="752918" y="3039802"/>
            <a:ext cx="1220800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13">
            <a:extLst>
              <a:ext uri="{FF2B5EF4-FFF2-40B4-BE49-F238E27FC236}">
                <a16:creationId xmlns:a16="http://schemas.microsoft.com/office/drawing/2014/main" id="{9FEE3CEF-16B4-45CD-AECB-C5503C7D9330}"/>
              </a:ext>
            </a:extLst>
          </p:cNvPr>
          <p:cNvSpPr/>
          <p:nvPr/>
        </p:nvSpPr>
        <p:spPr>
          <a:xfrm>
            <a:off x="3257130" y="3393954"/>
            <a:ext cx="2691178" cy="115897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09 : VM</a:t>
            </a:r>
          </a:p>
          <a:p>
            <a:pPr algn="ctr"/>
            <a:r>
              <a:rPr lang="en-US" altLang="ko-KR" sz="1400" b="1"/>
              <a:t>Monitoring, Registry, Deploy</a:t>
            </a:r>
            <a:endParaRPr lang="ko-KR" altLang="en-US" sz="1400" dirty="0"/>
          </a:p>
        </p:txBody>
      </p:sp>
      <p:sp>
        <p:nvSpPr>
          <p:cNvPr id="63" name="모서리가 둥근 직사각형 18">
            <a:extLst>
              <a:ext uri="{FF2B5EF4-FFF2-40B4-BE49-F238E27FC236}">
                <a16:creationId xmlns:a16="http://schemas.microsoft.com/office/drawing/2014/main" id="{DC1681D7-E546-455C-875A-B92EF1E76541}"/>
              </a:ext>
            </a:extLst>
          </p:cNvPr>
          <p:cNvSpPr/>
          <p:nvPr/>
        </p:nvSpPr>
        <p:spPr>
          <a:xfrm>
            <a:off x="3411103" y="3976862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192.168.0.39</a:t>
            </a:r>
          </a:p>
        </p:txBody>
      </p:sp>
      <p:sp>
        <p:nvSpPr>
          <p:cNvPr id="64" name="모서리가 둥근 직사각형 23">
            <a:extLst>
              <a:ext uri="{FF2B5EF4-FFF2-40B4-BE49-F238E27FC236}">
                <a16:creationId xmlns:a16="http://schemas.microsoft.com/office/drawing/2014/main" id="{F225625C-3E74-4151-AF2D-ED9083793E66}"/>
              </a:ext>
            </a:extLst>
          </p:cNvPr>
          <p:cNvSpPr/>
          <p:nvPr/>
        </p:nvSpPr>
        <p:spPr>
          <a:xfrm>
            <a:off x="4644117" y="3976862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eth1</a:t>
            </a:r>
          </a:p>
          <a:p>
            <a:pPr algn="ctr"/>
            <a:r>
              <a:rPr lang="en-US" altLang="ko-KR" sz="1100"/>
              <a:t>10.0.0.19</a:t>
            </a:r>
            <a:endParaRPr lang="en-US" altLang="ko-KR" sz="1100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3A4912C-4ECD-42A0-A803-D9C8886A8E5A}"/>
              </a:ext>
            </a:extLst>
          </p:cNvPr>
          <p:cNvCxnSpPr>
            <a:cxnSpLocks/>
            <a:stCxn id="63" idx="1"/>
            <a:endCxn id="48" idx="3"/>
          </p:cNvCxnSpPr>
          <p:nvPr/>
        </p:nvCxnSpPr>
        <p:spPr>
          <a:xfrm flipH="1" flipV="1">
            <a:off x="2624403" y="3882952"/>
            <a:ext cx="786700" cy="345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10D4476-DA56-487E-96F9-2D769592E99B}"/>
              </a:ext>
            </a:extLst>
          </p:cNvPr>
          <p:cNvCxnSpPr>
            <a:cxnSpLocks/>
            <a:stCxn id="64" idx="3"/>
            <a:endCxn id="47" idx="1"/>
          </p:cNvCxnSpPr>
          <p:nvPr/>
        </p:nvCxnSpPr>
        <p:spPr>
          <a:xfrm flipV="1">
            <a:off x="5794337" y="3882952"/>
            <a:ext cx="791798" cy="345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7">
            <a:extLst>
              <a:ext uri="{FF2B5EF4-FFF2-40B4-BE49-F238E27FC236}">
                <a16:creationId xmlns:a16="http://schemas.microsoft.com/office/drawing/2014/main" id="{79E20FD5-F5D1-4764-B569-A02564C1B0C6}"/>
              </a:ext>
            </a:extLst>
          </p:cNvPr>
          <p:cNvSpPr/>
          <p:nvPr/>
        </p:nvSpPr>
        <p:spPr>
          <a:xfrm>
            <a:off x="6586135" y="3393953"/>
            <a:ext cx="1301368" cy="977997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Switch</a:t>
            </a:r>
          </a:p>
          <a:p>
            <a:pPr algn="ctr"/>
            <a:r>
              <a:rPr lang="en-US" altLang="ko-KR" sz="1100"/>
              <a:t>Private Network</a:t>
            </a:r>
          </a:p>
          <a:p>
            <a:pPr algn="ctr"/>
            <a:r>
              <a:rPr lang="en-US" altLang="ko-KR" sz="1100"/>
              <a:t>10.0.0.0/24</a:t>
            </a:r>
          </a:p>
          <a:p>
            <a:pPr algn="ctr"/>
            <a:r>
              <a:rPr lang="en-US" altLang="ko-KR" sz="1100" b="1"/>
              <a:t>Guest/Mgmt/</a:t>
            </a:r>
            <a:br>
              <a:rPr lang="en-US" altLang="ko-KR" sz="1100" b="1"/>
            </a:br>
            <a:r>
              <a:rPr lang="en-US" altLang="ko-KR" sz="1100" b="1"/>
              <a:t>Ceph Network</a:t>
            </a:r>
          </a:p>
        </p:txBody>
      </p:sp>
      <p:sp>
        <p:nvSpPr>
          <p:cNvPr id="48" name="모서리가 둥근 직사각형 46">
            <a:extLst>
              <a:ext uri="{FF2B5EF4-FFF2-40B4-BE49-F238E27FC236}">
                <a16:creationId xmlns:a16="http://schemas.microsoft.com/office/drawing/2014/main" id="{E3E62C22-5154-4267-91B1-81E5EE79C603}"/>
              </a:ext>
            </a:extLst>
          </p:cNvPr>
          <p:cNvSpPr/>
          <p:nvPr/>
        </p:nvSpPr>
        <p:spPr>
          <a:xfrm>
            <a:off x="1323033" y="3393953"/>
            <a:ext cx="1301370" cy="977997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</a:p>
          <a:p>
            <a:pPr algn="ctr"/>
            <a:r>
              <a:rPr lang="en-US" altLang="ko-KR" sz="1100"/>
              <a:t>NAT Network</a:t>
            </a:r>
          </a:p>
          <a:p>
            <a:pPr algn="ctr"/>
            <a:r>
              <a:rPr lang="en-US" altLang="ko-KR" sz="1100"/>
              <a:t>192.168.0.0/24</a:t>
            </a:r>
          </a:p>
          <a:p>
            <a:pPr algn="ctr"/>
            <a:r>
              <a:rPr lang="en-US" altLang="ko-KR" sz="1100" b="1"/>
              <a:t>External Network</a:t>
            </a:r>
          </a:p>
        </p:txBody>
      </p:sp>
      <p:sp>
        <p:nvSpPr>
          <p:cNvPr id="50" name="구름 49">
            <a:extLst>
              <a:ext uri="{FF2B5EF4-FFF2-40B4-BE49-F238E27FC236}">
                <a16:creationId xmlns:a16="http://schemas.microsoft.com/office/drawing/2014/main" id="{8FCA7388-BBA7-447D-BE0E-902AE908A320}"/>
              </a:ext>
            </a:extLst>
          </p:cNvPr>
          <p:cNvSpPr/>
          <p:nvPr/>
        </p:nvSpPr>
        <p:spPr>
          <a:xfrm>
            <a:off x="149304" y="3587974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14E9173-E8B5-4DAB-94BB-08DB61843442}"/>
              </a:ext>
            </a:extLst>
          </p:cNvPr>
          <p:cNvCxnSpPr>
            <a:cxnSpLocks/>
            <a:stCxn id="48" idx="1"/>
            <a:endCxn id="50" idx="0"/>
          </p:cNvCxnSpPr>
          <p:nvPr/>
        </p:nvCxnSpPr>
        <p:spPr>
          <a:xfrm flipH="1" flipV="1">
            <a:off x="1258707" y="3879429"/>
            <a:ext cx="64326" cy="35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23">
            <a:extLst>
              <a:ext uri="{FF2B5EF4-FFF2-40B4-BE49-F238E27FC236}">
                <a16:creationId xmlns:a16="http://schemas.microsoft.com/office/drawing/2014/main" id="{50DF7F0B-A57B-4C23-AFCD-B15A853117C3}"/>
              </a:ext>
            </a:extLst>
          </p:cNvPr>
          <p:cNvSpPr/>
          <p:nvPr/>
        </p:nvSpPr>
        <p:spPr>
          <a:xfrm>
            <a:off x="7895568" y="1959681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/dev/nvme0n1</a:t>
            </a:r>
          </a:p>
          <a:p>
            <a:pPr algn="ctr"/>
            <a:r>
              <a:rPr lang="en-US" altLang="ko-KR" sz="1100" b="1"/>
              <a:t>OSD Block</a:t>
            </a:r>
          </a:p>
        </p:txBody>
      </p:sp>
      <p:sp>
        <p:nvSpPr>
          <p:cNvPr id="36" name="모서리가 둥근 직사각형 23">
            <a:extLst>
              <a:ext uri="{FF2B5EF4-FFF2-40B4-BE49-F238E27FC236}">
                <a16:creationId xmlns:a16="http://schemas.microsoft.com/office/drawing/2014/main" id="{B1C8AEDC-839C-4C8A-AFEF-A096F9D77670}"/>
              </a:ext>
            </a:extLst>
          </p:cNvPr>
          <p:cNvSpPr/>
          <p:nvPr/>
        </p:nvSpPr>
        <p:spPr>
          <a:xfrm>
            <a:off x="5261469" y="1959681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/dev/nvme0n1</a:t>
            </a:r>
          </a:p>
          <a:p>
            <a:pPr algn="ctr"/>
            <a:r>
              <a:rPr lang="en-US" altLang="ko-KR" sz="1100" b="1"/>
              <a:t>OSD Block</a:t>
            </a:r>
          </a:p>
        </p:txBody>
      </p:sp>
      <p:sp>
        <p:nvSpPr>
          <p:cNvPr id="38" name="모서리가 둥근 직사각형 23">
            <a:extLst>
              <a:ext uri="{FF2B5EF4-FFF2-40B4-BE49-F238E27FC236}">
                <a16:creationId xmlns:a16="http://schemas.microsoft.com/office/drawing/2014/main" id="{544414D2-2C9C-4BF3-BAC2-BB2A14BBD98F}"/>
              </a:ext>
            </a:extLst>
          </p:cNvPr>
          <p:cNvSpPr/>
          <p:nvPr/>
        </p:nvSpPr>
        <p:spPr>
          <a:xfrm>
            <a:off x="2002416" y="1959681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/dev/nvme0n1</a:t>
            </a:r>
          </a:p>
          <a:p>
            <a:pPr algn="ctr"/>
            <a:r>
              <a:rPr lang="en-US" altLang="ko-KR" sz="1100" b="1"/>
              <a:t>OSD Block</a:t>
            </a:r>
          </a:p>
        </p:txBody>
      </p:sp>
    </p:spTree>
    <p:extLst>
      <p:ext uri="{BB962C8B-B14F-4D97-AF65-F5344CB8AC3E}">
        <p14:creationId xmlns:p14="http://schemas.microsoft.com/office/powerpoint/2010/main" val="28079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79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OpenStack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496" y="1317496"/>
            <a:ext cx="2926777" cy="1794313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Controller, Network, Ceph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8665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enp0s2</a:t>
            </a:r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47181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08612" y="1317496"/>
            <a:ext cx="2926777" cy="1794313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Compute, Ceph</a:t>
            </a:r>
            <a:endParaRPr lang="ko-KR" altLang="en-US" sz="1600" dirty="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3181781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20297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81727" y="1317496"/>
            <a:ext cx="2926777" cy="1794313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Compute, Ceph</a:t>
            </a:r>
            <a:endParaRPr lang="ko-KR" altLang="en-US" sz="16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254897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93412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83839" y="3039802"/>
            <a:ext cx="720992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504831" y="3039802"/>
            <a:ext cx="2352124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1504831" y="3039802"/>
            <a:ext cx="5425240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218142" y="3039802"/>
            <a:ext cx="542697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291258" y="3039802"/>
            <a:ext cx="2353857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7645115" y="3039802"/>
            <a:ext cx="71925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254897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1" name="모서리가 둥근 직사각형 23">
            <a:extLst>
              <a:ext uri="{FF2B5EF4-FFF2-40B4-BE49-F238E27FC236}">
                <a16:creationId xmlns:a16="http://schemas.microsoft.com/office/drawing/2014/main" id="{0554A4A6-08A0-46EB-A2DF-10EBAF0C01DF}"/>
              </a:ext>
            </a:extLst>
          </p:cNvPr>
          <p:cNvSpPr/>
          <p:nvPr/>
        </p:nvSpPr>
        <p:spPr>
          <a:xfrm>
            <a:off x="7693412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/>
              <a:t>Ceph Storage</a:t>
            </a:r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3181781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5" name="모서리가 둥근 직사각형 23">
            <a:extLst>
              <a:ext uri="{FF2B5EF4-FFF2-40B4-BE49-F238E27FC236}">
                <a16:creationId xmlns:a16="http://schemas.microsoft.com/office/drawing/2014/main" id="{366E2794-AB86-4D32-B8BD-F79CFCCF70F6}"/>
              </a:ext>
            </a:extLst>
          </p:cNvPr>
          <p:cNvSpPr/>
          <p:nvPr/>
        </p:nvSpPr>
        <p:spPr>
          <a:xfrm>
            <a:off x="4620297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/>
              <a:t>Ceph Storage</a:t>
            </a:r>
          </a:p>
          <a:p>
            <a:pPr algn="ctr"/>
            <a:endParaRPr lang="ko-KR" altLang="en-US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108665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9" name="모서리가 둥근 직사각형 23">
            <a:extLst>
              <a:ext uri="{FF2B5EF4-FFF2-40B4-BE49-F238E27FC236}">
                <a16:creationId xmlns:a16="http://schemas.microsoft.com/office/drawing/2014/main" id="{762D90EE-E713-4118-B404-274184F0C85B}"/>
              </a:ext>
            </a:extLst>
          </p:cNvPr>
          <p:cNvSpPr/>
          <p:nvPr/>
        </p:nvSpPr>
        <p:spPr>
          <a:xfrm>
            <a:off x="1547181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/>
              <a:t>Ceph Storage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6" name="모서리가 둥근 직사각형 46">
            <a:extLst>
              <a:ext uri="{FF2B5EF4-FFF2-40B4-BE49-F238E27FC236}">
                <a16:creationId xmlns:a16="http://schemas.microsoft.com/office/drawing/2014/main" id="{610FD9C6-A015-42A5-8E17-DAF2D79F9F96}"/>
              </a:ext>
            </a:extLst>
          </p:cNvPr>
          <p:cNvSpPr/>
          <p:nvPr/>
        </p:nvSpPr>
        <p:spPr>
          <a:xfrm>
            <a:off x="654234" y="3435846"/>
            <a:ext cx="1701194" cy="1008112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Outter NAT Network</a:t>
            </a:r>
          </a:p>
          <a:p>
            <a:pPr algn="ctr"/>
            <a:r>
              <a:rPr lang="en-US" altLang="ko-KR" sz="1200"/>
              <a:t>192.168.0.0/24</a:t>
            </a:r>
          </a:p>
          <a:p>
            <a:pPr algn="ctr"/>
            <a:r>
              <a:rPr lang="en-US" altLang="ko-KR" sz="1200" b="1"/>
              <a:t>Floating</a:t>
            </a:r>
          </a:p>
          <a:p>
            <a:pPr algn="ctr"/>
            <a:r>
              <a:rPr lang="en-US" altLang="ko-KR" sz="1200" b="1"/>
              <a:t>192.168.0.200~224</a:t>
            </a:r>
          </a:p>
          <a:p>
            <a:pPr algn="ctr"/>
            <a:r>
              <a:rPr lang="en-US" altLang="ko-KR" sz="1200" b="1"/>
              <a:t>External Network</a:t>
            </a:r>
          </a:p>
        </p:txBody>
      </p:sp>
      <p:sp>
        <p:nvSpPr>
          <p:cNvPr id="38" name="모서리가 둥근 직사각형 47">
            <a:extLst>
              <a:ext uri="{FF2B5EF4-FFF2-40B4-BE49-F238E27FC236}">
                <a16:creationId xmlns:a16="http://schemas.microsoft.com/office/drawing/2014/main" id="{22AE330B-D77D-4F87-ACEE-91A8664D61A3}"/>
              </a:ext>
            </a:extLst>
          </p:cNvPr>
          <p:cNvSpPr/>
          <p:nvPr/>
        </p:nvSpPr>
        <p:spPr>
          <a:xfrm>
            <a:off x="6794519" y="3435846"/>
            <a:ext cx="1701192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Inner NAT Network</a:t>
            </a:r>
            <a:endParaRPr lang="en-US" altLang="ko-KR" sz="1200" dirty="0"/>
          </a:p>
          <a:p>
            <a:pPr algn="ctr"/>
            <a:r>
              <a:rPr lang="en-US" altLang="ko-KR" sz="1200"/>
              <a:t>10.0.0.0/24</a:t>
            </a:r>
          </a:p>
          <a:p>
            <a:pPr algn="ctr"/>
            <a:r>
              <a:rPr lang="en-US" altLang="ko-KR" sz="1200" b="1"/>
              <a:t>Guest/Mgmt Network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35E43EE-23EA-4237-8DB6-14B9BE8B4820}"/>
              </a:ext>
            </a:extLst>
          </p:cNvPr>
          <p:cNvCxnSpPr>
            <a:cxnSpLocks/>
            <a:stCxn id="36" idx="2"/>
            <a:endCxn id="55" idx="3"/>
          </p:cNvCxnSpPr>
          <p:nvPr/>
        </p:nvCxnSpPr>
        <p:spPr>
          <a:xfrm flipH="1">
            <a:off x="1498884" y="4443958"/>
            <a:ext cx="5947" cy="1053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구름 54">
            <a:extLst>
              <a:ext uri="{FF2B5EF4-FFF2-40B4-BE49-F238E27FC236}">
                <a16:creationId xmlns:a16="http://schemas.microsoft.com/office/drawing/2014/main" id="{87B7AF82-9806-465B-B019-38C82CDCC3AC}"/>
              </a:ext>
            </a:extLst>
          </p:cNvPr>
          <p:cNvSpPr/>
          <p:nvPr/>
        </p:nvSpPr>
        <p:spPr>
          <a:xfrm>
            <a:off x="840365" y="4515966"/>
            <a:ext cx="1317037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Public</a:t>
            </a:r>
          </a:p>
          <a:p>
            <a:pPr algn="ctr"/>
            <a:r>
              <a:rPr lang="en-US" altLang="ko-KR" sz="1200"/>
              <a:t>Network</a:t>
            </a:r>
            <a:endParaRPr lang="ko-KR" altLang="en-US" sz="120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25A4E17-9CF6-4F87-AFEC-1EB4FF53AABD}"/>
              </a:ext>
            </a:extLst>
          </p:cNvPr>
          <p:cNvCxnSpPr>
            <a:cxnSpLocks/>
            <a:stCxn id="52" idx="1"/>
            <a:endCxn id="36" idx="3"/>
          </p:cNvCxnSpPr>
          <p:nvPr/>
        </p:nvCxnSpPr>
        <p:spPr>
          <a:xfrm flipH="1" flipV="1">
            <a:off x="2355428" y="3939902"/>
            <a:ext cx="826353" cy="6067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22C322F-47D5-44B3-9003-61BAA6B97419}"/>
              </a:ext>
            </a:extLst>
          </p:cNvPr>
          <p:cNvCxnSpPr>
            <a:cxnSpLocks/>
            <a:stCxn id="54" idx="3"/>
            <a:endCxn id="38" idx="1"/>
          </p:cNvCxnSpPr>
          <p:nvPr/>
        </p:nvCxnSpPr>
        <p:spPr>
          <a:xfrm flipV="1">
            <a:off x="5962219" y="3795886"/>
            <a:ext cx="832300" cy="750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13">
            <a:extLst>
              <a:ext uri="{FF2B5EF4-FFF2-40B4-BE49-F238E27FC236}">
                <a16:creationId xmlns:a16="http://schemas.microsoft.com/office/drawing/2014/main" id="{CB2548A7-D8DB-4C7F-B91D-C63ED3B8E5EA}"/>
              </a:ext>
            </a:extLst>
          </p:cNvPr>
          <p:cNvSpPr/>
          <p:nvPr/>
        </p:nvSpPr>
        <p:spPr>
          <a:xfrm>
            <a:off x="3108612" y="3669212"/>
            <a:ext cx="2926777" cy="1206794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09 : Monitoring, Registry, Deploy</a:t>
            </a:r>
          </a:p>
          <a:p>
            <a:pPr algn="ctr"/>
            <a:endParaRPr lang="ko-KR" altLang="en-US" sz="1600" dirty="0"/>
          </a:p>
        </p:txBody>
      </p:sp>
      <p:sp>
        <p:nvSpPr>
          <p:cNvPr id="52" name="모서리가 둥근 직사각형 18">
            <a:extLst>
              <a:ext uri="{FF2B5EF4-FFF2-40B4-BE49-F238E27FC236}">
                <a16:creationId xmlns:a16="http://schemas.microsoft.com/office/drawing/2014/main" id="{F8F971CB-CA28-42E9-8D99-DA78E0B16773}"/>
              </a:ext>
            </a:extLst>
          </p:cNvPr>
          <p:cNvSpPr/>
          <p:nvPr/>
        </p:nvSpPr>
        <p:spPr>
          <a:xfrm>
            <a:off x="3181781" y="4294649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192.168.0.39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54" name="모서리가 둥근 직사각형 23">
            <a:extLst>
              <a:ext uri="{FF2B5EF4-FFF2-40B4-BE49-F238E27FC236}">
                <a16:creationId xmlns:a16="http://schemas.microsoft.com/office/drawing/2014/main" id="{6F70D7B7-DB4A-4547-96A0-742354A3DDB2}"/>
              </a:ext>
            </a:extLst>
          </p:cNvPr>
          <p:cNvSpPr/>
          <p:nvPr/>
        </p:nvSpPr>
        <p:spPr>
          <a:xfrm>
            <a:off x="4620297" y="4294649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eth1</a:t>
            </a:r>
          </a:p>
          <a:p>
            <a:pPr algn="ctr"/>
            <a:r>
              <a:rPr lang="en-US" altLang="ko-KR" sz="1200"/>
              <a:t>10.0.0.19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2EAEFC6-E644-46CF-9E54-B766C3F35885}"/>
              </a:ext>
            </a:extLst>
          </p:cNvPr>
          <p:cNvCxnSpPr>
            <a:cxnSpLocks/>
          </p:cNvCxnSpPr>
          <p:nvPr/>
        </p:nvCxnSpPr>
        <p:spPr>
          <a:xfrm flipH="1">
            <a:off x="2355428" y="3579862"/>
            <a:ext cx="44390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43188</TotalTime>
  <Words>195</Words>
  <Application>Microsoft Office PowerPoint</Application>
  <PresentationFormat>화면 슬라이드 쇼(16:9)</PresentationFormat>
  <Paragraphs>90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OpenStack</vt:lpstr>
      <vt:lpstr>PowerPoint 프레젠테이션</vt:lpstr>
      <vt:lpstr>OpenStack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5235</cp:revision>
  <dcterms:created xsi:type="dcterms:W3CDTF">2006-10-05T04:04:58Z</dcterms:created>
  <dcterms:modified xsi:type="dcterms:W3CDTF">2019-07-16T13:37:35Z</dcterms:modified>
</cp:coreProperties>
</file>