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67" r:id="rId2"/>
    <p:sldId id="362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8" autoAdjust="0"/>
    <p:restoredTop sz="81275" autoAdjust="0"/>
  </p:normalViewPr>
  <p:slideViewPr>
    <p:cSldViewPr>
      <p:cViewPr>
        <p:scale>
          <a:sx n="177" d="100"/>
          <a:sy n="177" d="100"/>
        </p:scale>
        <p:origin x="2648" y="95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DB68-940F-21BA-9D60-8AA967B5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B8F4D8EE-31EC-7321-CDBA-27D9CF3E7753}"/>
              </a:ext>
            </a:extLst>
          </p:cNvPr>
          <p:cNvSpPr/>
          <p:nvPr/>
        </p:nvSpPr>
        <p:spPr>
          <a:xfrm>
            <a:off x="2421975" y="1491630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Account System</a:t>
            </a:r>
            <a:endParaRPr lang="ko-KR" altLang="en-US" sz="1200" b="1"/>
          </a:p>
        </p:txBody>
      </p:sp>
      <p:sp>
        <p:nvSpPr>
          <p:cNvPr id="4" name="사각형: 둥근 모서리 6">
            <a:extLst>
              <a:ext uri="{FF2B5EF4-FFF2-40B4-BE49-F238E27FC236}">
                <a16:creationId xmlns:a16="http://schemas.microsoft.com/office/drawing/2014/main" id="{2692A349-0D25-E8E8-87B7-0C36970E1267}"/>
              </a:ext>
            </a:extLst>
          </p:cNvPr>
          <p:cNvSpPr/>
          <p:nvPr/>
        </p:nvSpPr>
        <p:spPr>
          <a:xfrm>
            <a:off x="920022" y="1491630"/>
            <a:ext cx="1224135" cy="2873474"/>
          </a:xfrm>
          <a:prstGeom prst="roundRect">
            <a:avLst>
              <a:gd name="adj" fmla="val 8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Channel </a:t>
            </a:r>
          </a:p>
          <a:p>
            <a:pPr algn="ctr"/>
            <a:r>
              <a:rPr lang="en-US" altLang="ko-KR" sz="1200" b="1"/>
              <a:t>System</a:t>
            </a:r>
            <a:endParaRPr lang="ko-KR" altLang="en-US" sz="1200" b="1"/>
          </a:p>
        </p:txBody>
      </p:sp>
      <p:sp>
        <p:nvSpPr>
          <p:cNvPr id="8" name="사각형: 둥근 모서리 6">
            <a:extLst>
              <a:ext uri="{FF2B5EF4-FFF2-40B4-BE49-F238E27FC236}">
                <a16:creationId xmlns:a16="http://schemas.microsoft.com/office/drawing/2014/main" id="{934CC243-3539-5967-BCD9-7E3915EA4ED3}"/>
              </a:ext>
            </a:extLst>
          </p:cNvPr>
          <p:cNvSpPr/>
          <p:nvPr/>
        </p:nvSpPr>
        <p:spPr>
          <a:xfrm>
            <a:off x="2421975" y="2499742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Information System</a:t>
            </a:r>
            <a:endParaRPr lang="ko-KR" altLang="en-US" sz="1200" b="1"/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95DFE011-B63B-B3EB-9525-F6BE382F7386}"/>
              </a:ext>
            </a:extLst>
          </p:cNvPr>
          <p:cNvSpPr/>
          <p:nvPr/>
        </p:nvSpPr>
        <p:spPr>
          <a:xfrm>
            <a:off x="2421975" y="3507854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Operational System</a:t>
            </a:r>
            <a:endParaRPr lang="ko-KR" altLang="en-US" sz="1200" b="1"/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3A2004E7-FF85-B5F6-CE59-F84F09779A40}"/>
              </a:ext>
            </a:extLst>
          </p:cNvPr>
          <p:cNvSpPr/>
          <p:nvPr/>
        </p:nvSpPr>
        <p:spPr>
          <a:xfrm>
            <a:off x="6804248" y="1491630"/>
            <a:ext cx="1224136" cy="2873474"/>
          </a:xfrm>
          <a:prstGeom prst="roundRect">
            <a:avLst>
              <a:gd name="adj" fmla="val 8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External</a:t>
            </a:r>
          </a:p>
          <a:p>
            <a:pPr algn="ctr"/>
            <a:r>
              <a:rPr lang="en-US" altLang="ko-KR" sz="1200" b="1"/>
              <a:t>System</a:t>
            </a:r>
            <a:endParaRPr lang="ko-KR" altLang="en-US" sz="1200" b="1"/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0837D031-5534-63CC-A838-07D5F965FBDE}"/>
              </a:ext>
            </a:extLst>
          </p:cNvPr>
          <p:cNvSpPr/>
          <p:nvPr/>
        </p:nvSpPr>
        <p:spPr>
          <a:xfrm>
            <a:off x="3970147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Security</a:t>
            </a:r>
            <a:endParaRPr lang="ko-KR" altLang="en-US" sz="1200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552B23A7-DCD0-4011-B9D8-FE0C151877D5}"/>
              </a:ext>
            </a:extLst>
          </p:cNvPr>
          <p:cNvSpPr/>
          <p:nvPr/>
        </p:nvSpPr>
        <p:spPr>
          <a:xfrm>
            <a:off x="2529986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Infra</a:t>
            </a:r>
            <a:endParaRPr lang="ko-KR" altLang="en-US" sz="1200"/>
          </a:p>
        </p:txBody>
      </p:sp>
      <p:sp>
        <p:nvSpPr>
          <p:cNvPr id="15" name="사각형: 둥근 모서리 6">
            <a:extLst>
              <a:ext uri="{FF2B5EF4-FFF2-40B4-BE49-F238E27FC236}">
                <a16:creationId xmlns:a16="http://schemas.microsoft.com/office/drawing/2014/main" id="{D9CA53F7-1F61-3AD1-AB68-38FA2323768F}"/>
              </a:ext>
            </a:extLst>
          </p:cNvPr>
          <p:cNvSpPr/>
          <p:nvPr/>
        </p:nvSpPr>
        <p:spPr>
          <a:xfrm>
            <a:off x="5410308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Monitoring</a:t>
            </a:r>
            <a:endParaRPr lang="ko-KR" altLang="en-US" sz="1200"/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F2F23551-D0F5-6CFF-DEC0-367B1C9151F3}"/>
              </a:ext>
            </a:extLst>
          </p:cNvPr>
          <p:cNvSpPr/>
          <p:nvPr/>
        </p:nvSpPr>
        <p:spPr>
          <a:xfrm>
            <a:off x="2529986" y="2905290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ODS</a:t>
            </a:r>
            <a:endParaRPr lang="ko-KR" altLang="en-US" sz="1200"/>
          </a:p>
        </p:txBody>
      </p:sp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A3E4DA13-B23C-3D48-5146-B7D0094F6A58}"/>
              </a:ext>
            </a:extLst>
          </p:cNvPr>
          <p:cNvSpPr/>
          <p:nvPr/>
        </p:nvSpPr>
        <p:spPr>
          <a:xfrm>
            <a:off x="3970147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EDW</a:t>
            </a:r>
            <a:endParaRPr lang="ko-KR" altLang="en-US" sz="1200"/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57F61DB1-3DA3-1EB9-247A-8430AF590431}"/>
              </a:ext>
            </a:extLst>
          </p:cNvPr>
          <p:cNvSpPr/>
          <p:nvPr/>
        </p:nvSpPr>
        <p:spPr>
          <a:xfrm>
            <a:off x="5410308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Mart</a:t>
            </a:r>
            <a:endParaRPr lang="ko-KR" altLang="en-US" sz="12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CACA984A-D56D-C2FF-6F2D-A871675D442C}"/>
              </a:ext>
            </a:extLst>
          </p:cNvPr>
          <p:cNvSpPr/>
          <p:nvPr/>
        </p:nvSpPr>
        <p:spPr>
          <a:xfrm>
            <a:off x="2529985" y="1898003"/>
            <a:ext cx="1764197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Bank Service</a:t>
            </a:r>
            <a:endParaRPr lang="ko-KR" altLang="en-US" sz="1200"/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B8D897C2-F684-5E57-E9FC-4B081F7E483E}"/>
              </a:ext>
            </a:extLst>
          </p:cNvPr>
          <p:cNvSpPr/>
          <p:nvPr/>
        </p:nvSpPr>
        <p:spPr>
          <a:xfrm>
            <a:off x="4582218" y="1898003"/>
            <a:ext cx="183620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Securities Services</a:t>
            </a:r>
            <a:endParaRPr lang="ko-KR" altLang="en-US" sz="1200"/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D409DF41-DA87-F5DA-99D2-162276625F30}"/>
              </a:ext>
            </a:extLst>
          </p:cNvPr>
          <p:cNvSpPr/>
          <p:nvPr/>
        </p:nvSpPr>
        <p:spPr>
          <a:xfrm>
            <a:off x="6912260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PEP</a:t>
            </a:r>
            <a:endParaRPr lang="ko-KR" altLang="en-US" sz="12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C472DA8D-6333-523C-4EDB-518C576837B6}"/>
              </a:ext>
            </a:extLst>
          </p:cNvPr>
          <p:cNvSpPr/>
          <p:nvPr/>
        </p:nvSpPr>
        <p:spPr>
          <a:xfrm>
            <a:off x="1028033" y="2796206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Web</a:t>
            </a:r>
            <a:endParaRPr lang="ko-KR" altLang="en-US" sz="12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1225AC5B-8561-83E2-D9CE-66237FB779B7}"/>
              </a:ext>
            </a:extLst>
          </p:cNvPr>
          <p:cNvSpPr/>
          <p:nvPr/>
        </p:nvSpPr>
        <p:spPr>
          <a:xfrm>
            <a:off x="1028033" y="3507854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Mobile</a:t>
            </a:r>
            <a:endParaRPr lang="ko-KR" altLang="en-US" sz="120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7B2F105-51B3-807F-7023-2F6E5B0AC772}"/>
              </a:ext>
            </a:extLst>
          </p:cNvPr>
          <p:cNvCxnSpPr>
            <a:cxnSpLocks/>
            <a:stCxn id="32" idx="3"/>
            <a:endCxn id="3" idx="1"/>
          </p:cNvCxnSpPr>
          <p:nvPr/>
        </p:nvCxnSpPr>
        <p:spPr>
          <a:xfrm flipV="1">
            <a:off x="2036145" y="1920255"/>
            <a:ext cx="385830" cy="103321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AAA386-FEE5-AC35-6488-AA6ACF143CB9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rot="5400000">
            <a:off x="2876686" y="2369891"/>
            <a:ext cx="692755" cy="3780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9CD8531-EFBC-A7FC-6E8A-B215259BD2E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3920804" y="1325774"/>
            <a:ext cx="692755" cy="246627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용자 - 무료 상호 작용개 아이콘">
            <a:extLst>
              <a:ext uri="{FF2B5EF4-FFF2-40B4-BE49-F238E27FC236}">
                <a16:creationId xmlns:a16="http://schemas.microsoft.com/office/drawing/2014/main" id="{DF65A902-DC61-9949-4E99-B044ABB3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2" y="3106110"/>
            <a:ext cx="501764" cy="5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사각형: 둥근 모서리 38">
            <a:extLst>
              <a:ext uri="{FF2B5EF4-FFF2-40B4-BE49-F238E27FC236}">
                <a16:creationId xmlns:a16="http://schemas.microsoft.com/office/drawing/2014/main" id="{727F4747-AA41-3E8A-D584-DD411C0CAB08}"/>
              </a:ext>
            </a:extLst>
          </p:cNvPr>
          <p:cNvSpPr/>
          <p:nvPr/>
        </p:nvSpPr>
        <p:spPr>
          <a:xfrm>
            <a:off x="76856" y="3603246"/>
            <a:ext cx="648072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7639C5-EC56-19EE-F3F3-99BD01796EED}"/>
              </a:ext>
            </a:extLst>
          </p:cNvPr>
          <p:cNvCxnSpPr>
            <a:cxnSpLocks/>
            <a:stCxn id="1026" idx="3"/>
            <a:endCxn id="32" idx="1"/>
          </p:cNvCxnSpPr>
          <p:nvPr/>
        </p:nvCxnSpPr>
        <p:spPr>
          <a:xfrm flipV="1">
            <a:off x="657776" y="2953472"/>
            <a:ext cx="370257" cy="4035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005669C-2A1A-C8D5-1DBF-46C8F05147A3}"/>
              </a:ext>
            </a:extLst>
          </p:cNvPr>
          <p:cNvCxnSpPr>
            <a:cxnSpLocks/>
            <a:stCxn id="1026" idx="3"/>
            <a:endCxn id="33" idx="1"/>
          </p:cNvCxnSpPr>
          <p:nvPr/>
        </p:nvCxnSpPr>
        <p:spPr>
          <a:xfrm>
            <a:off x="657776" y="3356992"/>
            <a:ext cx="370257" cy="30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ystem - Free business and finance icons">
            <a:extLst>
              <a:ext uri="{FF2B5EF4-FFF2-40B4-BE49-F238E27FC236}">
                <a16:creationId xmlns:a16="http://schemas.microsoft.com/office/drawing/2014/main" id="{BA4C49F1-AEAE-A30C-A4B7-49ED4C0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519" y="2820282"/>
            <a:ext cx="483622" cy="48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사각형: 둥근 모서리 38">
            <a:extLst>
              <a:ext uri="{FF2B5EF4-FFF2-40B4-BE49-F238E27FC236}">
                <a16:creationId xmlns:a16="http://schemas.microsoft.com/office/drawing/2014/main" id="{0FA4C4A5-958B-10F0-894B-716FBC5E447B}"/>
              </a:ext>
            </a:extLst>
          </p:cNvPr>
          <p:cNvSpPr/>
          <p:nvPr/>
        </p:nvSpPr>
        <p:spPr>
          <a:xfrm>
            <a:off x="8113391" y="3356992"/>
            <a:ext cx="853877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B4738D3-9ADE-8B5F-2A2B-7184570F064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538098" y="3062093"/>
            <a:ext cx="432049" cy="4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C03DE05-E4A2-A720-3CC8-5DCB262EC59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978259" y="3062093"/>
            <a:ext cx="4320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AE06D85A-A60B-8256-B171-6EA7DB0D4BDC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6418420" y="3062093"/>
            <a:ext cx="49384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B6852D26-AE7B-5544-48B8-4C9299B3C897}"/>
              </a:ext>
            </a:extLst>
          </p:cNvPr>
          <p:cNvCxnSpPr>
            <a:cxnSpLocks/>
            <a:stCxn id="29" idx="3"/>
            <a:endCxn id="1028" idx="1"/>
          </p:cNvCxnSpPr>
          <p:nvPr/>
        </p:nvCxnSpPr>
        <p:spPr>
          <a:xfrm>
            <a:off x="7920372" y="3062093"/>
            <a:ext cx="378147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45193AC1-0CD8-3E0A-65CE-67D6892EF4E0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 flipV="1">
            <a:off x="2036145" y="1920255"/>
            <a:ext cx="385830" cy="1744865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4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32516</TotalTime>
  <Words>27</Words>
  <Application>Microsoft Macintosh PowerPoint</Application>
  <PresentationFormat>On-screen Show (16:9)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4732</cp:revision>
  <dcterms:created xsi:type="dcterms:W3CDTF">2006-10-05T04:04:58Z</dcterms:created>
  <dcterms:modified xsi:type="dcterms:W3CDTF">2024-10-12T17:54:09Z</dcterms:modified>
</cp:coreProperties>
</file>