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35" r:id="rId2"/>
    <p:sldId id="438" r:id="rId3"/>
    <p:sldId id="432" r:id="rId4"/>
    <p:sldId id="436" r:id="rId5"/>
    <p:sldId id="437" r:id="rId6"/>
    <p:sldId id="433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정섭" initials="신정" lastIdx="1" clrIdx="0">
    <p:extLst>
      <p:ext uri="{19B8F6BF-5375-455C-9EA6-DF929625EA0E}">
        <p15:presenceInfo xmlns:p15="http://schemas.microsoft.com/office/powerpoint/2012/main" userId="2e700d248d2395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5" autoAdjust="0"/>
    <p:restoredTop sz="87360" autoAdjust="0"/>
  </p:normalViewPr>
  <p:slideViewPr>
    <p:cSldViewPr>
      <p:cViewPr>
        <p:scale>
          <a:sx n="206" d="100"/>
          <a:sy n="206" d="100"/>
        </p:scale>
        <p:origin x="-984" y="104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2025. 1. 19.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755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65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841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69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2025. 1. 19.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2025. 1. 19.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2025. 1. 19.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2025. 1. 19.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20862A5-CAC1-40EF-A0A8-D683C031C3F1}"/>
              </a:ext>
            </a:extLst>
          </p:cNvPr>
          <p:cNvSpPr/>
          <p:nvPr/>
        </p:nvSpPr>
        <p:spPr>
          <a:xfrm>
            <a:off x="3498530" y="2211710"/>
            <a:ext cx="1505518" cy="2016224"/>
          </a:xfrm>
          <a:prstGeom prst="roundRect">
            <a:avLst>
              <a:gd name="adj" fmla="val 542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/>
              <a:t>K8s Worker Node</a:t>
            </a:r>
            <a:endParaRPr lang="ko-KR" altLang="en-US" sz="90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504AD98-B57A-4786-ADD8-37D7F283D7CB}"/>
              </a:ext>
            </a:extLst>
          </p:cNvPr>
          <p:cNvSpPr/>
          <p:nvPr/>
        </p:nvSpPr>
        <p:spPr>
          <a:xfrm>
            <a:off x="3635896" y="2888628"/>
            <a:ext cx="1230786" cy="1091488"/>
          </a:xfrm>
          <a:prstGeom prst="roundRect">
            <a:avLst>
              <a:gd name="adj" fmla="val 542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kubelet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B2E855D-5EB2-41A1-9788-81740876B3E4}"/>
              </a:ext>
            </a:extLst>
          </p:cNvPr>
          <p:cNvSpPr/>
          <p:nvPr/>
        </p:nvSpPr>
        <p:spPr>
          <a:xfrm>
            <a:off x="3714774" y="3404052"/>
            <a:ext cx="1073030" cy="288032"/>
          </a:xfrm>
          <a:prstGeom prst="roundRect">
            <a:avLst>
              <a:gd name="adj" fmla="val 1272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cAdvisor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BAFD8A4-8C37-48B1-9F08-A349F141FD82}"/>
              </a:ext>
            </a:extLst>
          </p:cNvPr>
          <p:cNvSpPr/>
          <p:nvPr/>
        </p:nvSpPr>
        <p:spPr>
          <a:xfrm>
            <a:off x="3714774" y="2960636"/>
            <a:ext cx="1073030" cy="288032"/>
          </a:xfrm>
          <a:prstGeom prst="roundRect">
            <a:avLst>
              <a:gd name="adj" fmla="val 1272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:10250/stats/*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F2AF990-FFE6-4D5E-955D-2998EA176AED}"/>
              </a:ext>
            </a:extLst>
          </p:cNvPr>
          <p:cNvSpPr/>
          <p:nvPr/>
        </p:nvSpPr>
        <p:spPr>
          <a:xfrm>
            <a:off x="3635896" y="2355726"/>
            <a:ext cx="1230786" cy="360181"/>
          </a:xfrm>
          <a:prstGeom prst="roundRect">
            <a:avLst>
              <a:gd name="adj" fmla="val 17415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K8s Metrics </a:t>
            </a:r>
          </a:p>
          <a:p>
            <a:pPr algn="ctr"/>
            <a:r>
              <a:rPr lang="en-US" altLang="ko-KR" sz="900" b="1"/>
              <a:t>Server Pod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D2863DF-5D92-4312-A514-565C30474260}"/>
              </a:ext>
            </a:extLst>
          </p:cNvPr>
          <p:cNvSpPr/>
          <p:nvPr/>
        </p:nvSpPr>
        <p:spPr>
          <a:xfrm>
            <a:off x="5226722" y="2211710"/>
            <a:ext cx="1505518" cy="2016224"/>
          </a:xfrm>
          <a:prstGeom prst="roundRect">
            <a:avLst>
              <a:gd name="adj" fmla="val 542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/>
              <a:t>K8s Worker Node</a:t>
            </a:r>
            <a:endParaRPr lang="ko-KR" altLang="en-US" sz="9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2E71FCB-9222-4E31-B407-B901BFD0539C}"/>
              </a:ext>
            </a:extLst>
          </p:cNvPr>
          <p:cNvSpPr/>
          <p:nvPr/>
        </p:nvSpPr>
        <p:spPr>
          <a:xfrm>
            <a:off x="5364088" y="2888628"/>
            <a:ext cx="1230786" cy="1091488"/>
          </a:xfrm>
          <a:prstGeom prst="roundRect">
            <a:avLst>
              <a:gd name="adj" fmla="val 542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kubelet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ECECCE2-F104-45D1-AD23-218FA163509B}"/>
              </a:ext>
            </a:extLst>
          </p:cNvPr>
          <p:cNvSpPr/>
          <p:nvPr/>
        </p:nvSpPr>
        <p:spPr>
          <a:xfrm>
            <a:off x="5442966" y="3404052"/>
            <a:ext cx="1073030" cy="288032"/>
          </a:xfrm>
          <a:prstGeom prst="roundRect">
            <a:avLst>
              <a:gd name="adj" fmla="val 1272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cAdvisor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774302E-7CD1-491A-A9AC-A53288978F4F}"/>
              </a:ext>
            </a:extLst>
          </p:cNvPr>
          <p:cNvSpPr/>
          <p:nvPr/>
        </p:nvSpPr>
        <p:spPr>
          <a:xfrm>
            <a:off x="5442966" y="2960636"/>
            <a:ext cx="1073030" cy="288032"/>
          </a:xfrm>
          <a:prstGeom prst="roundRect">
            <a:avLst>
              <a:gd name="adj" fmla="val 1272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:10250/stats/*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70BA3900-AA29-45FD-BB82-A6A705B58407}"/>
              </a:ext>
            </a:extLst>
          </p:cNvPr>
          <p:cNvSpPr/>
          <p:nvPr/>
        </p:nvSpPr>
        <p:spPr>
          <a:xfrm>
            <a:off x="1770338" y="974356"/>
            <a:ext cx="1505518" cy="3253578"/>
          </a:xfrm>
          <a:prstGeom prst="roundRect">
            <a:avLst>
              <a:gd name="adj" fmla="val 542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/>
              <a:t>K8s Master Node</a:t>
            </a:r>
            <a:endParaRPr lang="ko-KR" altLang="en-US" sz="90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6B92038E-C1E8-4767-980D-F777AFB3018D}"/>
              </a:ext>
            </a:extLst>
          </p:cNvPr>
          <p:cNvSpPr/>
          <p:nvPr/>
        </p:nvSpPr>
        <p:spPr>
          <a:xfrm>
            <a:off x="1907704" y="2888628"/>
            <a:ext cx="1230786" cy="1091488"/>
          </a:xfrm>
          <a:prstGeom prst="roundRect">
            <a:avLst>
              <a:gd name="adj" fmla="val 542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kubelet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3FF9702-8BFC-4DAD-9626-72588CF028C8}"/>
              </a:ext>
            </a:extLst>
          </p:cNvPr>
          <p:cNvSpPr/>
          <p:nvPr/>
        </p:nvSpPr>
        <p:spPr>
          <a:xfrm>
            <a:off x="1986582" y="3404052"/>
            <a:ext cx="1073030" cy="288032"/>
          </a:xfrm>
          <a:prstGeom prst="roundRect">
            <a:avLst>
              <a:gd name="adj" fmla="val 1272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cAdvisor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2C10855-18F5-4FFA-9A6D-65DE7B3B0F9B}"/>
              </a:ext>
            </a:extLst>
          </p:cNvPr>
          <p:cNvSpPr/>
          <p:nvPr/>
        </p:nvSpPr>
        <p:spPr>
          <a:xfrm>
            <a:off x="1986582" y="2960636"/>
            <a:ext cx="1073030" cy="288032"/>
          </a:xfrm>
          <a:prstGeom prst="roundRect">
            <a:avLst>
              <a:gd name="adj" fmla="val 1272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:10250/stats/*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A8C0764-F67C-4661-A458-32A4331D2E57}"/>
              </a:ext>
            </a:extLst>
          </p:cNvPr>
          <p:cNvSpPr/>
          <p:nvPr/>
        </p:nvSpPr>
        <p:spPr>
          <a:xfrm>
            <a:off x="1907704" y="1851670"/>
            <a:ext cx="1230786" cy="864238"/>
          </a:xfrm>
          <a:prstGeom prst="roundRect">
            <a:avLst>
              <a:gd name="adj" fmla="val 80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/>
              <a:t>K8s Controller </a:t>
            </a:r>
          </a:p>
          <a:p>
            <a:pPr algn="ctr"/>
            <a:r>
              <a:rPr lang="en-US" altLang="ko-KR" sz="900"/>
              <a:t>Manager Pod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5BA9EF69-2674-49C8-8D4B-8D8D861BA161}"/>
              </a:ext>
            </a:extLst>
          </p:cNvPr>
          <p:cNvSpPr/>
          <p:nvPr/>
        </p:nvSpPr>
        <p:spPr>
          <a:xfrm>
            <a:off x="1907704" y="1063910"/>
            <a:ext cx="1230786" cy="360181"/>
          </a:xfrm>
          <a:prstGeom prst="roundRect">
            <a:avLst>
              <a:gd name="adj" fmla="val 1391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K8s API </a:t>
            </a:r>
          </a:p>
          <a:p>
            <a:pPr algn="ctr"/>
            <a:r>
              <a:rPr lang="en-US" altLang="ko-KR" sz="900" b="1"/>
              <a:t>Server Pod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75F50A1-A82D-4FC8-905F-E61E374CB7BC}"/>
              </a:ext>
            </a:extLst>
          </p:cNvPr>
          <p:cNvSpPr/>
          <p:nvPr/>
        </p:nvSpPr>
        <p:spPr>
          <a:xfrm>
            <a:off x="1986582" y="1923678"/>
            <a:ext cx="1073030" cy="360181"/>
          </a:xfrm>
          <a:prstGeom prst="roundRect">
            <a:avLst>
              <a:gd name="adj" fmla="val 1272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Hoizontal Pod</a:t>
            </a:r>
          </a:p>
          <a:p>
            <a:pPr algn="ctr"/>
            <a:r>
              <a:rPr lang="en-US" altLang="ko-KR" sz="900" b="1"/>
              <a:t>Autoscaler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DBFA8DD-10F5-4DA9-ADED-4E8B599F3D55}"/>
              </a:ext>
            </a:extLst>
          </p:cNvPr>
          <p:cNvCxnSpPr>
            <a:cxnSpLocks/>
          </p:cNvCxnSpPr>
          <p:nvPr/>
        </p:nvCxnSpPr>
        <p:spPr>
          <a:xfrm flipV="1">
            <a:off x="4355976" y="2715907"/>
            <a:ext cx="0" cy="244729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09E4471A-440B-4703-8E93-F92FDE4C471B}"/>
              </a:ext>
            </a:extLst>
          </p:cNvPr>
          <p:cNvCxnSpPr>
            <a:cxnSpLocks/>
            <a:stCxn id="70" idx="0"/>
            <a:endCxn id="71" idx="2"/>
          </p:cNvCxnSpPr>
          <p:nvPr/>
        </p:nvCxnSpPr>
        <p:spPr>
          <a:xfrm flipV="1">
            <a:off x="2523097" y="3248668"/>
            <a:ext cx="0" cy="155384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01C724A-3AA8-48A6-813D-5827D60A0BBD}"/>
              </a:ext>
            </a:extLst>
          </p:cNvPr>
          <p:cNvCxnSpPr>
            <a:cxnSpLocks/>
            <a:stCxn id="45" idx="0"/>
            <a:endCxn id="57" idx="2"/>
          </p:cNvCxnSpPr>
          <p:nvPr/>
        </p:nvCxnSpPr>
        <p:spPr>
          <a:xfrm flipV="1">
            <a:off x="4251289" y="3248668"/>
            <a:ext cx="0" cy="155384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A440A506-D0D1-446D-BB8A-496B093501A7}"/>
              </a:ext>
            </a:extLst>
          </p:cNvPr>
          <p:cNvCxnSpPr>
            <a:cxnSpLocks/>
            <a:stCxn id="64" idx="0"/>
            <a:endCxn id="65" idx="2"/>
          </p:cNvCxnSpPr>
          <p:nvPr/>
        </p:nvCxnSpPr>
        <p:spPr>
          <a:xfrm flipV="1">
            <a:off x="5979481" y="3248668"/>
            <a:ext cx="0" cy="155384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A17F834-7CF0-4A66-9F18-D41FB25842A7}"/>
              </a:ext>
            </a:extLst>
          </p:cNvPr>
          <p:cNvCxnSpPr>
            <a:cxnSpLocks/>
            <a:stCxn id="106" idx="0"/>
            <a:endCxn id="78" idx="3"/>
          </p:cNvCxnSpPr>
          <p:nvPr/>
        </p:nvCxnSpPr>
        <p:spPr>
          <a:xfrm flipH="1" flipV="1">
            <a:off x="3138490" y="1244001"/>
            <a:ext cx="1112799" cy="52052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BB66EF9-BB24-493F-B23D-8524C9353715}"/>
              </a:ext>
            </a:extLst>
          </p:cNvPr>
          <p:cNvCxnSpPr>
            <a:cxnSpLocks/>
          </p:cNvCxnSpPr>
          <p:nvPr/>
        </p:nvCxnSpPr>
        <p:spPr>
          <a:xfrm>
            <a:off x="2627784" y="1424091"/>
            <a:ext cx="0" cy="499587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60B4E005-335C-40C6-9F2A-57800016F8E0}"/>
              </a:ext>
            </a:extLst>
          </p:cNvPr>
          <p:cNvSpPr/>
          <p:nvPr/>
        </p:nvSpPr>
        <p:spPr>
          <a:xfrm>
            <a:off x="5364089" y="1063910"/>
            <a:ext cx="1230785" cy="360181"/>
          </a:xfrm>
          <a:prstGeom prst="roundRect">
            <a:avLst>
              <a:gd name="adj" fmla="val 1391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kubectl top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08F264A7-65C0-412D-ABB6-C5ADDF479AF6}"/>
              </a:ext>
            </a:extLst>
          </p:cNvPr>
          <p:cNvCxnSpPr>
            <a:cxnSpLocks/>
            <a:stCxn id="78" idx="3"/>
            <a:endCxn id="96" idx="1"/>
          </p:cNvCxnSpPr>
          <p:nvPr/>
        </p:nvCxnSpPr>
        <p:spPr>
          <a:xfrm>
            <a:off x="3138490" y="1244001"/>
            <a:ext cx="2225599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154B9265-C9E3-479E-B3BC-D0B1FB4EBF69}"/>
              </a:ext>
            </a:extLst>
          </p:cNvPr>
          <p:cNvSpPr/>
          <p:nvPr/>
        </p:nvSpPr>
        <p:spPr>
          <a:xfrm>
            <a:off x="3635896" y="1764527"/>
            <a:ext cx="1230786" cy="360181"/>
          </a:xfrm>
          <a:prstGeom prst="roundRect">
            <a:avLst>
              <a:gd name="adj" fmla="val 17415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K8s Metrics </a:t>
            </a:r>
          </a:p>
          <a:p>
            <a:pPr algn="ctr"/>
            <a:r>
              <a:rPr lang="en-US" altLang="ko-KR" sz="900" b="1"/>
              <a:t>Server Service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D4ECB11-9F26-48AE-BE77-3C530493A7F6}"/>
              </a:ext>
            </a:extLst>
          </p:cNvPr>
          <p:cNvCxnSpPr>
            <a:cxnSpLocks/>
          </p:cNvCxnSpPr>
          <p:nvPr/>
        </p:nvCxnSpPr>
        <p:spPr>
          <a:xfrm flipV="1">
            <a:off x="4355976" y="2124708"/>
            <a:ext cx="0" cy="231018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91954630-E1EA-4A08-B7C8-BDFD04BDC8E7}"/>
              </a:ext>
            </a:extLst>
          </p:cNvPr>
          <p:cNvCxnSpPr>
            <a:cxnSpLocks/>
            <a:endCxn id="121" idx="1"/>
          </p:cNvCxnSpPr>
          <p:nvPr/>
        </p:nvCxnSpPr>
        <p:spPr>
          <a:xfrm>
            <a:off x="1770338" y="4390134"/>
            <a:ext cx="363358" cy="0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DEF0B2F4-2B5E-4271-9948-0CFF360D217D}"/>
              </a:ext>
            </a:extLst>
          </p:cNvPr>
          <p:cNvSpPr txBox="1"/>
          <p:nvPr/>
        </p:nvSpPr>
        <p:spPr>
          <a:xfrm>
            <a:off x="2133696" y="4274718"/>
            <a:ext cx="784189" cy="2308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/>
              <a:t>Connection</a:t>
            </a:r>
            <a:endParaRPr lang="ko-KR" altLang="en-US" sz="9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4C71578-7DE1-45DF-8E1A-B1B48E6495A0}"/>
              </a:ext>
            </a:extLst>
          </p:cNvPr>
          <p:cNvSpPr txBox="1"/>
          <p:nvPr/>
        </p:nvSpPr>
        <p:spPr>
          <a:xfrm>
            <a:off x="3624114" y="1203598"/>
            <a:ext cx="881973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/>
              <a:t>Regist </a:t>
            </a:r>
          </a:p>
          <a:p>
            <a:r>
              <a:rPr lang="en-US" altLang="ko-KR" sz="900"/>
              <a:t>metrics.k8s.io</a:t>
            </a:r>
            <a:endParaRPr lang="ko-KR" altLang="en-US" sz="900"/>
          </a:p>
        </p:txBody>
      </p:sp>
      <p:cxnSp>
        <p:nvCxnSpPr>
          <p:cNvPr id="41" name="직선 연결선 121">
            <a:extLst>
              <a:ext uri="{FF2B5EF4-FFF2-40B4-BE49-F238E27FC236}">
                <a16:creationId xmlns:a16="http://schemas.microsoft.com/office/drawing/2014/main" id="{1213952C-7B62-5541-8F23-026F54E7393B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2935397" y="4390134"/>
            <a:ext cx="380870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8ABFF39-A055-1542-9D62-886DA50FF149}"/>
              </a:ext>
            </a:extLst>
          </p:cNvPr>
          <p:cNvSpPr txBox="1"/>
          <p:nvPr/>
        </p:nvSpPr>
        <p:spPr>
          <a:xfrm>
            <a:off x="3316267" y="4274718"/>
            <a:ext cx="797013" cy="2308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/>
              <a:t>Metric Flow</a:t>
            </a:r>
            <a:endParaRPr lang="ko-KR" altLang="en-US" sz="900"/>
          </a:p>
        </p:txBody>
      </p:sp>
      <p:cxnSp>
        <p:nvCxnSpPr>
          <p:cNvPr id="43" name="직선 연결선 121">
            <a:extLst>
              <a:ext uri="{FF2B5EF4-FFF2-40B4-BE49-F238E27FC236}">
                <a16:creationId xmlns:a16="http://schemas.microsoft.com/office/drawing/2014/main" id="{B4AAAECD-F466-074B-B4C7-2D9975350A68}"/>
              </a:ext>
            </a:extLst>
          </p:cNvPr>
          <p:cNvCxnSpPr>
            <a:cxnSpLocks/>
          </p:cNvCxnSpPr>
          <p:nvPr/>
        </p:nvCxnSpPr>
        <p:spPr>
          <a:xfrm flipV="1">
            <a:off x="2411650" y="1424091"/>
            <a:ext cx="0" cy="499587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121">
            <a:extLst>
              <a:ext uri="{FF2B5EF4-FFF2-40B4-BE49-F238E27FC236}">
                <a16:creationId xmlns:a16="http://schemas.microsoft.com/office/drawing/2014/main" id="{BFAF81AE-DBA4-ED43-93C9-8535682B62AB}"/>
              </a:ext>
            </a:extLst>
          </p:cNvPr>
          <p:cNvCxnSpPr>
            <a:cxnSpLocks/>
          </p:cNvCxnSpPr>
          <p:nvPr/>
        </p:nvCxnSpPr>
        <p:spPr>
          <a:xfrm>
            <a:off x="4139841" y="2124708"/>
            <a:ext cx="0" cy="231018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121">
            <a:extLst>
              <a:ext uri="{FF2B5EF4-FFF2-40B4-BE49-F238E27FC236}">
                <a16:creationId xmlns:a16="http://schemas.microsoft.com/office/drawing/2014/main" id="{B78CCD31-8547-CC46-8D54-067B32D28935}"/>
              </a:ext>
            </a:extLst>
          </p:cNvPr>
          <p:cNvCxnSpPr>
            <a:cxnSpLocks/>
          </p:cNvCxnSpPr>
          <p:nvPr/>
        </p:nvCxnSpPr>
        <p:spPr>
          <a:xfrm>
            <a:off x="4139952" y="2715907"/>
            <a:ext cx="0" cy="244729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121">
            <a:extLst>
              <a:ext uri="{FF2B5EF4-FFF2-40B4-BE49-F238E27FC236}">
                <a16:creationId xmlns:a16="http://schemas.microsoft.com/office/drawing/2014/main" id="{150B6C5C-B1EA-2C40-B3E8-34C8D4727DDA}"/>
              </a:ext>
            </a:extLst>
          </p:cNvPr>
          <p:cNvCxnSpPr>
            <a:cxnSpLocks/>
          </p:cNvCxnSpPr>
          <p:nvPr/>
        </p:nvCxnSpPr>
        <p:spPr>
          <a:xfrm flipH="1">
            <a:off x="3138489" y="1131590"/>
            <a:ext cx="2225599" cy="0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1177B2B5-90C1-594E-86ED-AE1EA804AF8D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05528" y="730213"/>
            <a:ext cx="340436" cy="1728192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20A2C2C3-25C6-7347-B4A7-28EEEB3E748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321662" y="730213"/>
            <a:ext cx="340436" cy="1728192"/>
          </a:xfrm>
          <a:prstGeom prst="bentConnector3">
            <a:avLst>
              <a:gd name="adj1" fmla="val 63282"/>
            </a:avLst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EADA60C9-9580-6F45-90EB-F8FFE4001EEA}"/>
              </a:ext>
            </a:extLst>
          </p:cNvPr>
          <p:cNvCxnSpPr>
            <a:cxnSpLocks/>
          </p:cNvCxnSpPr>
          <p:nvPr/>
        </p:nvCxnSpPr>
        <p:spPr>
          <a:xfrm rot="5400000">
            <a:off x="3153492" y="1974175"/>
            <a:ext cx="244729" cy="1728192"/>
          </a:xfrm>
          <a:prstGeom prst="bentConnector3">
            <a:avLst>
              <a:gd name="adj1" fmla="val 57114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DD3BAAB-00CA-F943-956A-09F90A65D3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81683" y="1974175"/>
            <a:ext cx="244729" cy="1728192"/>
          </a:xfrm>
          <a:prstGeom prst="bentConnector3">
            <a:avLst>
              <a:gd name="adj1" fmla="val 56919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961B0CE8-0715-4A4F-9624-986EED3EE7F2}"/>
              </a:ext>
            </a:extLst>
          </p:cNvPr>
          <p:cNvCxnSpPr>
            <a:cxnSpLocks/>
          </p:cNvCxnSpPr>
          <p:nvPr/>
        </p:nvCxnSpPr>
        <p:spPr>
          <a:xfrm rot="5400000">
            <a:off x="3369515" y="1974175"/>
            <a:ext cx="244729" cy="1728192"/>
          </a:xfrm>
          <a:prstGeom prst="bentConnector3">
            <a:avLst>
              <a:gd name="adj1" fmla="val 43083"/>
            </a:avLst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4756BAD4-9EC8-C042-B77D-2B56E963E4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97707" y="1974175"/>
            <a:ext cx="244729" cy="1728192"/>
          </a:xfrm>
          <a:prstGeom prst="bentConnector3">
            <a:avLst>
              <a:gd name="adj1" fmla="val 41457"/>
            </a:avLst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07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20862A5-CAC1-40EF-A0A8-D683C031C3F1}"/>
              </a:ext>
            </a:extLst>
          </p:cNvPr>
          <p:cNvSpPr/>
          <p:nvPr/>
        </p:nvSpPr>
        <p:spPr>
          <a:xfrm>
            <a:off x="3498530" y="2211710"/>
            <a:ext cx="1505518" cy="2016224"/>
          </a:xfrm>
          <a:prstGeom prst="roundRect">
            <a:avLst>
              <a:gd name="adj" fmla="val 542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/>
              <a:t>K8s Worker Node</a:t>
            </a:r>
            <a:endParaRPr lang="ko-KR" altLang="en-US" sz="90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504AD98-B57A-4786-ADD8-37D7F283D7CB}"/>
              </a:ext>
            </a:extLst>
          </p:cNvPr>
          <p:cNvSpPr/>
          <p:nvPr/>
        </p:nvSpPr>
        <p:spPr>
          <a:xfrm>
            <a:off x="3635896" y="2888628"/>
            <a:ext cx="1230786" cy="1091488"/>
          </a:xfrm>
          <a:prstGeom prst="roundRect">
            <a:avLst>
              <a:gd name="adj" fmla="val 542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kubelet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B2E855D-5EB2-41A1-9788-81740876B3E4}"/>
              </a:ext>
            </a:extLst>
          </p:cNvPr>
          <p:cNvSpPr/>
          <p:nvPr/>
        </p:nvSpPr>
        <p:spPr>
          <a:xfrm>
            <a:off x="3714774" y="3404052"/>
            <a:ext cx="1073030" cy="288032"/>
          </a:xfrm>
          <a:prstGeom prst="roundRect">
            <a:avLst>
              <a:gd name="adj" fmla="val 1272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cAdvisor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BAFD8A4-8C37-48B1-9F08-A349F141FD82}"/>
              </a:ext>
            </a:extLst>
          </p:cNvPr>
          <p:cNvSpPr/>
          <p:nvPr/>
        </p:nvSpPr>
        <p:spPr>
          <a:xfrm>
            <a:off x="3714774" y="2960636"/>
            <a:ext cx="1073030" cy="288032"/>
          </a:xfrm>
          <a:prstGeom prst="roundRect">
            <a:avLst>
              <a:gd name="adj" fmla="val 1272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:10250/stats/*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F2AF990-FFE6-4D5E-955D-2998EA176AED}"/>
              </a:ext>
            </a:extLst>
          </p:cNvPr>
          <p:cNvSpPr/>
          <p:nvPr/>
        </p:nvSpPr>
        <p:spPr>
          <a:xfrm>
            <a:off x="3635896" y="2355726"/>
            <a:ext cx="1230786" cy="360181"/>
          </a:xfrm>
          <a:prstGeom prst="roundRect">
            <a:avLst>
              <a:gd name="adj" fmla="val 17415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K8s Metrics </a:t>
            </a:r>
          </a:p>
          <a:p>
            <a:pPr algn="ctr"/>
            <a:r>
              <a:rPr lang="en-US" altLang="ko-KR" sz="900" b="1"/>
              <a:t>Server Pod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D2863DF-5D92-4312-A514-565C30474260}"/>
              </a:ext>
            </a:extLst>
          </p:cNvPr>
          <p:cNvSpPr/>
          <p:nvPr/>
        </p:nvSpPr>
        <p:spPr>
          <a:xfrm>
            <a:off x="5226722" y="2211710"/>
            <a:ext cx="1505518" cy="2016224"/>
          </a:xfrm>
          <a:prstGeom prst="roundRect">
            <a:avLst>
              <a:gd name="adj" fmla="val 542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/>
              <a:t>K8s Worker Node</a:t>
            </a:r>
            <a:endParaRPr lang="ko-KR" altLang="en-US" sz="9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2E71FCB-9222-4E31-B407-B901BFD0539C}"/>
              </a:ext>
            </a:extLst>
          </p:cNvPr>
          <p:cNvSpPr/>
          <p:nvPr/>
        </p:nvSpPr>
        <p:spPr>
          <a:xfrm>
            <a:off x="5364088" y="2888628"/>
            <a:ext cx="1230786" cy="1091488"/>
          </a:xfrm>
          <a:prstGeom prst="roundRect">
            <a:avLst>
              <a:gd name="adj" fmla="val 542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kubelet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ECECCE2-F104-45D1-AD23-218FA163509B}"/>
              </a:ext>
            </a:extLst>
          </p:cNvPr>
          <p:cNvSpPr/>
          <p:nvPr/>
        </p:nvSpPr>
        <p:spPr>
          <a:xfrm>
            <a:off x="5442966" y="3404052"/>
            <a:ext cx="1073030" cy="288032"/>
          </a:xfrm>
          <a:prstGeom prst="roundRect">
            <a:avLst>
              <a:gd name="adj" fmla="val 1272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cAdvisor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774302E-7CD1-491A-A9AC-A53288978F4F}"/>
              </a:ext>
            </a:extLst>
          </p:cNvPr>
          <p:cNvSpPr/>
          <p:nvPr/>
        </p:nvSpPr>
        <p:spPr>
          <a:xfrm>
            <a:off x="5442966" y="2960636"/>
            <a:ext cx="1073030" cy="288032"/>
          </a:xfrm>
          <a:prstGeom prst="roundRect">
            <a:avLst>
              <a:gd name="adj" fmla="val 1272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:10250/stats/*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70BA3900-AA29-45FD-BB82-A6A705B58407}"/>
              </a:ext>
            </a:extLst>
          </p:cNvPr>
          <p:cNvSpPr/>
          <p:nvPr/>
        </p:nvSpPr>
        <p:spPr>
          <a:xfrm>
            <a:off x="1770338" y="974356"/>
            <a:ext cx="1505518" cy="3253578"/>
          </a:xfrm>
          <a:prstGeom prst="roundRect">
            <a:avLst>
              <a:gd name="adj" fmla="val 542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/>
              <a:t>K8s Master Node</a:t>
            </a:r>
            <a:endParaRPr lang="ko-KR" altLang="en-US" sz="90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6B92038E-C1E8-4767-980D-F777AFB3018D}"/>
              </a:ext>
            </a:extLst>
          </p:cNvPr>
          <p:cNvSpPr/>
          <p:nvPr/>
        </p:nvSpPr>
        <p:spPr>
          <a:xfrm>
            <a:off x="1907704" y="2888628"/>
            <a:ext cx="1230786" cy="1091488"/>
          </a:xfrm>
          <a:prstGeom prst="roundRect">
            <a:avLst>
              <a:gd name="adj" fmla="val 542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kubelet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3FF9702-8BFC-4DAD-9626-72588CF028C8}"/>
              </a:ext>
            </a:extLst>
          </p:cNvPr>
          <p:cNvSpPr/>
          <p:nvPr/>
        </p:nvSpPr>
        <p:spPr>
          <a:xfrm>
            <a:off x="1986582" y="3404052"/>
            <a:ext cx="1073030" cy="288032"/>
          </a:xfrm>
          <a:prstGeom prst="roundRect">
            <a:avLst>
              <a:gd name="adj" fmla="val 1272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cAdvisor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2C10855-18F5-4FFA-9A6D-65DE7B3B0F9B}"/>
              </a:ext>
            </a:extLst>
          </p:cNvPr>
          <p:cNvSpPr/>
          <p:nvPr/>
        </p:nvSpPr>
        <p:spPr>
          <a:xfrm>
            <a:off x="1986582" y="2960636"/>
            <a:ext cx="1073030" cy="288032"/>
          </a:xfrm>
          <a:prstGeom prst="roundRect">
            <a:avLst>
              <a:gd name="adj" fmla="val 1272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:10250/stats/*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A8C0764-F67C-4661-A458-32A4331D2E57}"/>
              </a:ext>
            </a:extLst>
          </p:cNvPr>
          <p:cNvSpPr/>
          <p:nvPr/>
        </p:nvSpPr>
        <p:spPr>
          <a:xfrm>
            <a:off x="1907704" y="1851670"/>
            <a:ext cx="1230786" cy="864238"/>
          </a:xfrm>
          <a:prstGeom prst="roundRect">
            <a:avLst>
              <a:gd name="adj" fmla="val 80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/>
              <a:t>K8s Controller </a:t>
            </a:r>
          </a:p>
          <a:p>
            <a:pPr algn="ctr"/>
            <a:r>
              <a:rPr lang="en-US" altLang="ko-KR" sz="900"/>
              <a:t>Manager Pod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5BA9EF69-2674-49C8-8D4B-8D8D861BA161}"/>
              </a:ext>
            </a:extLst>
          </p:cNvPr>
          <p:cNvSpPr/>
          <p:nvPr/>
        </p:nvSpPr>
        <p:spPr>
          <a:xfrm>
            <a:off x="1907704" y="1063910"/>
            <a:ext cx="1230786" cy="360181"/>
          </a:xfrm>
          <a:prstGeom prst="roundRect">
            <a:avLst>
              <a:gd name="adj" fmla="val 1391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K8s API </a:t>
            </a:r>
          </a:p>
          <a:p>
            <a:pPr algn="ctr"/>
            <a:r>
              <a:rPr lang="en-US" altLang="ko-KR" sz="900" b="1"/>
              <a:t>Server Pod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75F50A1-A82D-4FC8-905F-E61E374CB7BC}"/>
              </a:ext>
            </a:extLst>
          </p:cNvPr>
          <p:cNvSpPr/>
          <p:nvPr/>
        </p:nvSpPr>
        <p:spPr>
          <a:xfrm>
            <a:off x="1986582" y="1923678"/>
            <a:ext cx="1073030" cy="360181"/>
          </a:xfrm>
          <a:prstGeom prst="roundRect">
            <a:avLst>
              <a:gd name="adj" fmla="val 1272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Hoizontal Pod</a:t>
            </a:r>
          </a:p>
          <a:p>
            <a:pPr algn="ctr"/>
            <a:r>
              <a:rPr lang="en-US" altLang="ko-KR" sz="900" b="1"/>
              <a:t>Autoscaler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DBFA8DD-10F5-4DA9-ADED-4E8B599F3D55}"/>
              </a:ext>
            </a:extLst>
          </p:cNvPr>
          <p:cNvCxnSpPr>
            <a:cxnSpLocks/>
          </p:cNvCxnSpPr>
          <p:nvPr/>
        </p:nvCxnSpPr>
        <p:spPr>
          <a:xfrm flipV="1">
            <a:off x="4355976" y="2715907"/>
            <a:ext cx="0" cy="244729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09E4471A-440B-4703-8E93-F92FDE4C471B}"/>
              </a:ext>
            </a:extLst>
          </p:cNvPr>
          <p:cNvCxnSpPr>
            <a:cxnSpLocks/>
            <a:stCxn id="70" idx="0"/>
            <a:endCxn id="71" idx="2"/>
          </p:cNvCxnSpPr>
          <p:nvPr/>
        </p:nvCxnSpPr>
        <p:spPr>
          <a:xfrm flipV="1">
            <a:off x="2523097" y="3248668"/>
            <a:ext cx="0" cy="155384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01C724A-3AA8-48A6-813D-5827D60A0BBD}"/>
              </a:ext>
            </a:extLst>
          </p:cNvPr>
          <p:cNvCxnSpPr>
            <a:cxnSpLocks/>
            <a:stCxn id="45" idx="0"/>
            <a:endCxn id="57" idx="2"/>
          </p:cNvCxnSpPr>
          <p:nvPr/>
        </p:nvCxnSpPr>
        <p:spPr>
          <a:xfrm flipV="1">
            <a:off x="4251289" y="3248668"/>
            <a:ext cx="0" cy="155384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A440A506-D0D1-446D-BB8A-496B093501A7}"/>
              </a:ext>
            </a:extLst>
          </p:cNvPr>
          <p:cNvCxnSpPr>
            <a:cxnSpLocks/>
            <a:stCxn id="64" idx="0"/>
            <a:endCxn id="65" idx="2"/>
          </p:cNvCxnSpPr>
          <p:nvPr/>
        </p:nvCxnSpPr>
        <p:spPr>
          <a:xfrm flipV="1">
            <a:off x="5979481" y="3248668"/>
            <a:ext cx="0" cy="155384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A17F834-7CF0-4A66-9F18-D41FB25842A7}"/>
              </a:ext>
            </a:extLst>
          </p:cNvPr>
          <p:cNvCxnSpPr>
            <a:cxnSpLocks/>
            <a:stCxn id="106" idx="0"/>
            <a:endCxn id="78" idx="3"/>
          </p:cNvCxnSpPr>
          <p:nvPr/>
        </p:nvCxnSpPr>
        <p:spPr>
          <a:xfrm flipH="1" flipV="1">
            <a:off x="3138490" y="1244001"/>
            <a:ext cx="1112799" cy="52052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BB66EF9-BB24-493F-B23D-8524C9353715}"/>
              </a:ext>
            </a:extLst>
          </p:cNvPr>
          <p:cNvCxnSpPr>
            <a:cxnSpLocks/>
          </p:cNvCxnSpPr>
          <p:nvPr/>
        </p:nvCxnSpPr>
        <p:spPr>
          <a:xfrm>
            <a:off x="2627784" y="1424091"/>
            <a:ext cx="0" cy="499587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60B4E005-335C-40C6-9F2A-57800016F8E0}"/>
              </a:ext>
            </a:extLst>
          </p:cNvPr>
          <p:cNvSpPr/>
          <p:nvPr/>
        </p:nvSpPr>
        <p:spPr>
          <a:xfrm>
            <a:off x="5364089" y="1063910"/>
            <a:ext cx="1230785" cy="360181"/>
          </a:xfrm>
          <a:prstGeom prst="roundRect">
            <a:avLst>
              <a:gd name="adj" fmla="val 1391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kubectl top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08F264A7-65C0-412D-ABB6-C5ADDF479AF6}"/>
              </a:ext>
            </a:extLst>
          </p:cNvPr>
          <p:cNvCxnSpPr>
            <a:cxnSpLocks/>
            <a:stCxn id="78" idx="3"/>
            <a:endCxn id="96" idx="1"/>
          </p:cNvCxnSpPr>
          <p:nvPr/>
        </p:nvCxnSpPr>
        <p:spPr>
          <a:xfrm>
            <a:off x="3138490" y="1244001"/>
            <a:ext cx="2225599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154B9265-C9E3-479E-B3BC-D0B1FB4EBF69}"/>
              </a:ext>
            </a:extLst>
          </p:cNvPr>
          <p:cNvSpPr/>
          <p:nvPr/>
        </p:nvSpPr>
        <p:spPr>
          <a:xfrm>
            <a:off x="3635896" y="1764527"/>
            <a:ext cx="1230786" cy="360181"/>
          </a:xfrm>
          <a:prstGeom prst="roundRect">
            <a:avLst>
              <a:gd name="adj" fmla="val 17415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K8s Metrics </a:t>
            </a:r>
          </a:p>
          <a:p>
            <a:pPr algn="ctr"/>
            <a:r>
              <a:rPr lang="en-US" altLang="ko-KR" sz="900" b="1"/>
              <a:t>Server Service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D4ECB11-9F26-48AE-BE77-3C530493A7F6}"/>
              </a:ext>
            </a:extLst>
          </p:cNvPr>
          <p:cNvCxnSpPr>
            <a:cxnSpLocks/>
          </p:cNvCxnSpPr>
          <p:nvPr/>
        </p:nvCxnSpPr>
        <p:spPr>
          <a:xfrm flipV="1">
            <a:off x="4355976" y="2124708"/>
            <a:ext cx="0" cy="231018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4C71578-7DE1-45DF-8E1A-B1B48E6495A0}"/>
              </a:ext>
            </a:extLst>
          </p:cNvPr>
          <p:cNvSpPr txBox="1"/>
          <p:nvPr/>
        </p:nvSpPr>
        <p:spPr>
          <a:xfrm>
            <a:off x="3624114" y="1203598"/>
            <a:ext cx="881973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/>
              <a:t>Regist </a:t>
            </a:r>
          </a:p>
          <a:p>
            <a:r>
              <a:rPr lang="en-US" altLang="ko-KR" sz="900"/>
              <a:t>metrics.k8s.io</a:t>
            </a:r>
            <a:endParaRPr lang="ko-KR" altLang="en-US" sz="900"/>
          </a:p>
        </p:txBody>
      </p:sp>
      <p:cxnSp>
        <p:nvCxnSpPr>
          <p:cNvPr id="43" name="직선 연결선 121">
            <a:extLst>
              <a:ext uri="{FF2B5EF4-FFF2-40B4-BE49-F238E27FC236}">
                <a16:creationId xmlns:a16="http://schemas.microsoft.com/office/drawing/2014/main" id="{B4AAAECD-F466-074B-B4C7-2D9975350A68}"/>
              </a:ext>
            </a:extLst>
          </p:cNvPr>
          <p:cNvCxnSpPr>
            <a:cxnSpLocks/>
          </p:cNvCxnSpPr>
          <p:nvPr/>
        </p:nvCxnSpPr>
        <p:spPr>
          <a:xfrm flipV="1">
            <a:off x="2411650" y="1424091"/>
            <a:ext cx="0" cy="499587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121">
            <a:extLst>
              <a:ext uri="{FF2B5EF4-FFF2-40B4-BE49-F238E27FC236}">
                <a16:creationId xmlns:a16="http://schemas.microsoft.com/office/drawing/2014/main" id="{BFAF81AE-DBA4-ED43-93C9-8535682B62AB}"/>
              </a:ext>
            </a:extLst>
          </p:cNvPr>
          <p:cNvCxnSpPr>
            <a:cxnSpLocks/>
          </p:cNvCxnSpPr>
          <p:nvPr/>
        </p:nvCxnSpPr>
        <p:spPr>
          <a:xfrm>
            <a:off x="4139841" y="2124708"/>
            <a:ext cx="0" cy="231018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121">
            <a:extLst>
              <a:ext uri="{FF2B5EF4-FFF2-40B4-BE49-F238E27FC236}">
                <a16:creationId xmlns:a16="http://schemas.microsoft.com/office/drawing/2014/main" id="{B78CCD31-8547-CC46-8D54-067B32D28935}"/>
              </a:ext>
            </a:extLst>
          </p:cNvPr>
          <p:cNvCxnSpPr>
            <a:cxnSpLocks/>
          </p:cNvCxnSpPr>
          <p:nvPr/>
        </p:nvCxnSpPr>
        <p:spPr>
          <a:xfrm>
            <a:off x="5868144" y="2715907"/>
            <a:ext cx="0" cy="244729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121">
            <a:extLst>
              <a:ext uri="{FF2B5EF4-FFF2-40B4-BE49-F238E27FC236}">
                <a16:creationId xmlns:a16="http://schemas.microsoft.com/office/drawing/2014/main" id="{150B6C5C-B1EA-2C40-B3E8-34C8D4727DDA}"/>
              </a:ext>
            </a:extLst>
          </p:cNvPr>
          <p:cNvCxnSpPr>
            <a:cxnSpLocks/>
          </p:cNvCxnSpPr>
          <p:nvPr/>
        </p:nvCxnSpPr>
        <p:spPr>
          <a:xfrm flipH="1">
            <a:off x="3138489" y="1131590"/>
            <a:ext cx="2225599" cy="0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1177B2B5-90C1-594E-86ED-AE1EA804AF8D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05528" y="730213"/>
            <a:ext cx="340436" cy="1728192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20A2C2C3-25C6-7347-B4A7-28EEEB3E748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321662" y="730213"/>
            <a:ext cx="340436" cy="1728192"/>
          </a:xfrm>
          <a:prstGeom prst="bentConnector3">
            <a:avLst>
              <a:gd name="adj1" fmla="val 63282"/>
            </a:avLst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EADA60C9-9580-6F45-90EB-F8FFE4001EEA}"/>
              </a:ext>
            </a:extLst>
          </p:cNvPr>
          <p:cNvCxnSpPr>
            <a:cxnSpLocks/>
          </p:cNvCxnSpPr>
          <p:nvPr/>
        </p:nvCxnSpPr>
        <p:spPr>
          <a:xfrm rot="5400000">
            <a:off x="3153492" y="1974175"/>
            <a:ext cx="244729" cy="1728192"/>
          </a:xfrm>
          <a:prstGeom prst="bentConnector3">
            <a:avLst>
              <a:gd name="adj1" fmla="val 57114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FDD3BAAB-00CA-F943-956A-09F90A65D3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81683" y="1974175"/>
            <a:ext cx="244729" cy="1728192"/>
          </a:xfrm>
          <a:prstGeom prst="bentConnector3">
            <a:avLst>
              <a:gd name="adj1" fmla="val 56919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961B0CE8-0715-4A4F-9624-986EED3EE7F2}"/>
              </a:ext>
            </a:extLst>
          </p:cNvPr>
          <p:cNvCxnSpPr>
            <a:cxnSpLocks/>
          </p:cNvCxnSpPr>
          <p:nvPr/>
        </p:nvCxnSpPr>
        <p:spPr>
          <a:xfrm rot="5400000">
            <a:off x="3369515" y="1974175"/>
            <a:ext cx="244729" cy="1728192"/>
          </a:xfrm>
          <a:prstGeom prst="bentConnector3">
            <a:avLst>
              <a:gd name="adj1" fmla="val 43083"/>
            </a:avLst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4756BAD4-9EC8-C042-B77D-2B56E963E4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97707" y="1974175"/>
            <a:ext cx="244729" cy="1728192"/>
          </a:xfrm>
          <a:prstGeom prst="bentConnector3">
            <a:avLst>
              <a:gd name="adj1" fmla="val 41457"/>
            </a:avLst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57">
            <a:extLst>
              <a:ext uri="{FF2B5EF4-FFF2-40B4-BE49-F238E27FC236}">
                <a16:creationId xmlns:a16="http://schemas.microsoft.com/office/drawing/2014/main" id="{E75E4095-D69B-4047-B5EB-3181396B51E0}"/>
              </a:ext>
            </a:extLst>
          </p:cNvPr>
          <p:cNvSpPr/>
          <p:nvPr/>
        </p:nvSpPr>
        <p:spPr>
          <a:xfrm>
            <a:off x="5364088" y="2355726"/>
            <a:ext cx="1230786" cy="360181"/>
          </a:xfrm>
          <a:prstGeom prst="roundRect">
            <a:avLst>
              <a:gd name="adj" fmla="val 17415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K8s Metrics </a:t>
            </a:r>
          </a:p>
          <a:p>
            <a:pPr algn="ctr"/>
            <a:r>
              <a:rPr lang="en-US" altLang="ko-KR" sz="900" b="1"/>
              <a:t>Server Pod</a:t>
            </a:r>
          </a:p>
        </p:txBody>
      </p:sp>
      <p:cxnSp>
        <p:nvCxnSpPr>
          <p:cNvPr id="48" name="직선 연결선 121">
            <a:extLst>
              <a:ext uri="{FF2B5EF4-FFF2-40B4-BE49-F238E27FC236}">
                <a16:creationId xmlns:a16="http://schemas.microsoft.com/office/drawing/2014/main" id="{5BC34066-08B1-FB41-ADA6-86B1A28BE387}"/>
              </a:ext>
            </a:extLst>
          </p:cNvPr>
          <p:cNvCxnSpPr>
            <a:cxnSpLocks/>
          </p:cNvCxnSpPr>
          <p:nvPr/>
        </p:nvCxnSpPr>
        <p:spPr>
          <a:xfrm>
            <a:off x="4139841" y="2715907"/>
            <a:ext cx="0" cy="244729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81">
            <a:extLst>
              <a:ext uri="{FF2B5EF4-FFF2-40B4-BE49-F238E27FC236}">
                <a16:creationId xmlns:a16="http://schemas.microsoft.com/office/drawing/2014/main" id="{6AE2B014-99AE-6643-AF38-6102EB719FB0}"/>
              </a:ext>
            </a:extLst>
          </p:cNvPr>
          <p:cNvCxnSpPr>
            <a:cxnSpLocks/>
          </p:cNvCxnSpPr>
          <p:nvPr/>
        </p:nvCxnSpPr>
        <p:spPr>
          <a:xfrm flipV="1">
            <a:off x="6084168" y="2715907"/>
            <a:ext cx="0" cy="244729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5853CA67-2D6A-C74E-A73C-676A9664FC1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88539" y="1376121"/>
            <a:ext cx="231018" cy="1728192"/>
          </a:xfrm>
          <a:prstGeom prst="bentConnector3">
            <a:avLst>
              <a:gd name="adj1" fmla="val 59895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51E6D22D-5322-4146-86D7-5DA3AD37C1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04563" y="1376121"/>
            <a:ext cx="231018" cy="1728192"/>
          </a:xfrm>
          <a:prstGeom prst="bentConnector3">
            <a:avLst>
              <a:gd name="adj1" fmla="val 45618"/>
            </a:avLst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121">
            <a:extLst>
              <a:ext uri="{FF2B5EF4-FFF2-40B4-BE49-F238E27FC236}">
                <a16:creationId xmlns:a16="http://schemas.microsoft.com/office/drawing/2014/main" id="{12739710-B30A-0549-B374-5047F2696C2A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1770338" y="4390134"/>
            <a:ext cx="363358" cy="0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FF7D4D6-BAEE-FD46-BD7D-2D1B4443019C}"/>
              </a:ext>
            </a:extLst>
          </p:cNvPr>
          <p:cNvSpPr txBox="1"/>
          <p:nvPr/>
        </p:nvSpPr>
        <p:spPr>
          <a:xfrm>
            <a:off x="2133696" y="4274718"/>
            <a:ext cx="784189" cy="2308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/>
              <a:t>Connection</a:t>
            </a:r>
            <a:endParaRPr lang="ko-KR" altLang="en-US" sz="900"/>
          </a:p>
        </p:txBody>
      </p:sp>
      <p:cxnSp>
        <p:nvCxnSpPr>
          <p:cNvPr id="76" name="직선 연결선 121">
            <a:extLst>
              <a:ext uri="{FF2B5EF4-FFF2-40B4-BE49-F238E27FC236}">
                <a16:creationId xmlns:a16="http://schemas.microsoft.com/office/drawing/2014/main" id="{E99509F1-95C0-9F4B-864D-F8B0AC48D2CF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2935397" y="4390134"/>
            <a:ext cx="380870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44D0DF9-7860-7248-BB03-22EB927B3A42}"/>
              </a:ext>
            </a:extLst>
          </p:cNvPr>
          <p:cNvSpPr txBox="1"/>
          <p:nvPr/>
        </p:nvSpPr>
        <p:spPr>
          <a:xfrm>
            <a:off x="3316267" y="4274718"/>
            <a:ext cx="797013" cy="2308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/>
              <a:t>Metric Flow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12107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97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20862A5-CAC1-40EF-A0A8-D683C031C3F1}"/>
              </a:ext>
            </a:extLst>
          </p:cNvPr>
          <p:cNvSpPr/>
          <p:nvPr/>
        </p:nvSpPr>
        <p:spPr>
          <a:xfrm>
            <a:off x="3498530" y="2211710"/>
            <a:ext cx="1505518" cy="2016224"/>
          </a:xfrm>
          <a:prstGeom prst="roundRect">
            <a:avLst>
              <a:gd name="adj" fmla="val 542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/>
              <a:t>K8s Worker Node</a:t>
            </a:r>
            <a:endParaRPr lang="ko-KR" altLang="en-US" sz="90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504AD98-B57A-4786-ADD8-37D7F283D7CB}"/>
              </a:ext>
            </a:extLst>
          </p:cNvPr>
          <p:cNvSpPr/>
          <p:nvPr/>
        </p:nvSpPr>
        <p:spPr>
          <a:xfrm>
            <a:off x="3635896" y="2848414"/>
            <a:ext cx="1230786" cy="1091488"/>
          </a:xfrm>
          <a:prstGeom prst="roundRect">
            <a:avLst>
              <a:gd name="adj" fmla="val 542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kubelet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B2E855D-5EB2-41A1-9788-81740876B3E4}"/>
              </a:ext>
            </a:extLst>
          </p:cNvPr>
          <p:cNvSpPr/>
          <p:nvPr/>
        </p:nvSpPr>
        <p:spPr>
          <a:xfrm>
            <a:off x="3714774" y="3363838"/>
            <a:ext cx="1073030" cy="288032"/>
          </a:xfrm>
          <a:prstGeom prst="roundRect">
            <a:avLst>
              <a:gd name="adj" fmla="val 1272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cAdvisor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BAFD8A4-8C37-48B1-9F08-A349F141FD82}"/>
              </a:ext>
            </a:extLst>
          </p:cNvPr>
          <p:cNvSpPr/>
          <p:nvPr/>
        </p:nvSpPr>
        <p:spPr>
          <a:xfrm>
            <a:off x="3714774" y="2920422"/>
            <a:ext cx="1073030" cy="288032"/>
          </a:xfrm>
          <a:prstGeom prst="roundRect">
            <a:avLst>
              <a:gd name="adj" fmla="val 1272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:10250/stats/*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F2AF990-FFE6-4D5E-955D-2998EA176AED}"/>
              </a:ext>
            </a:extLst>
          </p:cNvPr>
          <p:cNvSpPr/>
          <p:nvPr/>
        </p:nvSpPr>
        <p:spPr>
          <a:xfrm>
            <a:off x="3635896" y="2355726"/>
            <a:ext cx="1230786" cy="360181"/>
          </a:xfrm>
          <a:prstGeom prst="roundRect">
            <a:avLst>
              <a:gd name="adj" fmla="val 17415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K8s Metrics </a:t>
            </a:r>
          </a:p>
          <a:p>
            <a:pPr algn="ctr"/>
            <a:r>
              <a:rPr lang="en-US" altLang="ko-KR" sz="900" b="1"/>
              <a:t>Server Pod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D2863DF-5D92-4312-A514-565C30474260}"/>
              </a:ext>
            </a:extLst>
          </p:cNvPr>
          <p:cNvSpPr/>
          <p:nvPr/>
        </p:nvSpPr>
        <p:spPr>
          <a:xfrm>
            <a:off x="5226722" y="2211710"/>
            <a:ext cx="1505518" cy="2016224"/>
          </a:xfrm>
          <a:prstGeom prst="roundRect">
            <a:avLst>
              <a:gd name="adj" fmla="val 542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/>
              <a:t>K8s Worker Node</a:t>
            </a:r>
            <a:endParaRPr lang="ko-KR" altLang="en-US" sz="9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2E71FCB-9222-4E31-B407-B901BFD0539C}"/>
              </a:ext>
            </a:extLst>
          </p:cNvPr>
          <p:cNvSpPr/>
          <p:nvPr/>
        </p:nvSpPr>
        <p:spPr>
          <a:xfrm>
            <a:off x="5364088" y="2848414"/>
            <a:ext cx="1230786" cy="1091488"/>
          </a:xfrm>
          <a:prstGeom prst="roundRect">
            <a:avLst>
              <a:gd name="adj" fmla="val 542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kubelet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ECECCE2-F104-45D1-AD23-218FA163509B}"/>
              </a:ext>
            </a:extLst>
          </p:cNvPr>
          <p:cNvSpPr/>
          <p:nvPr/>
        </p:nvSpPr>
        <p:spPr>
          <a:xfrm>
            <a:off x="5442966" y="3363838"/>
            <a:ext cx="1073030" cy="288032"/>
          </a:xfrm>
          <a:prstGeom prst="roundRect">
            <a:avLst>
              <a:gd name="adj" fmla="val 1272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cAdvisor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774302E-7CD1-491A-A9AC-A53288978F4F}"/>
              </a:ext>
            </a:extLst>
          </p:cNvPr>
          <p:cNvSpPr/>
          <p:nvPr/>
        </p:nvSpPr>
        <p:spPr>
          <a:xfrm>
            <a:off x="5442966" y="2920422"/>
            <a:ext cx="1073030" cy="288032"/>
          </a:xfrm>
          <a:prstGeom prst="roundRect">
            <a:avLst>
              <a:gd name="adj" fmla="val 1272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:10250/stats/*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70BA3900-AA29-45FD-BB82-A6A705B58407}"/>
              </a:ext>
            </a:extLst>
          </p:cNvPr>
          <p:cNvSpPr/>
          <p:nvPr/>
        </p:nvSpPr>
        <p:spPr>
          <a:xfrm>
            <a:off x="1770338" y="974356"/>
            <a:ext cx="1505518" cy="3253578"/>
          </a:xfrm>
          <a:prstGeom prst="roundRect">
            <a:avLst>
              <a:gd name="adj" fmla="val 542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/>
              <a:t>K8s Master Node</a:t>
            </a:r>
            <a:endParaRPr lang="ko-KR" altLang="en-US" sz="90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6B92038E-C1E8-4767-980D-F777AFB3018D}"/>
              </a:ext>
            </a:extLst>
          </p:cNvPr>
          <p:cNvSpPr/>
          <p:nvPr/>
        </p:nvSpPr>
        <p:spPr>
          <a:xfrm>
            <a:off x="1907704" y="2848414"/>
            <a:ext cx="1230786" cy="1091488"/>
          </a:xfrm>
          <a:prstGeom prst="roundRect">
            <a:avLst>
              <a:gd name="adj" fmla="val 542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kubelet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3FF9702-8BFC-4DAD-9626-72588CF028C8}"/>
              </a:ext>
            </a:extLst>
          </p:cNvPr>
          <p:cNvSpPr/>
          <p:nvPr/>
        </p:nvSpPr>
        <p:spPr>
          <a:xfrm>
            <a:off x="1986582" y="3363838"/>
            <a:ext cx="1073030" cy="288032"/>
          </a:xfrm>
          <a:prstGeom prst="roundRect">
            <a:avLst>
              <a:gd name="adj" fmla="val 1272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cAdvisor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2C10855-18F5-4FFA-9A6D-65DE7B3B0F9B}"/>
              </a:ext>
            </a:extLst>
          </p:cNvPr>
          <p:cNvSpPr/>
          <p:nvPr/>
        </p:nvSpPr>
        <p:spPr>
          <a:xfrm>
            <a:off x="1986582" y="2920422"/>
            <a:ext cx="1073030" cy="288032"/>
          </a:xfrm>
          <a:prstGeom prst="roundRect">
            <a:avLst>
              <a:gd name="adj" fmla="val 1272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:10250/stats/*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A8C0764-F67C-4661-A458-32A4331D2E57}"/>
              </a:ext>
            </a:extLst>
          </p:cNvPr>
          <p:cNvSpPr/>
          <p:nvPr/>
        </p:nvSpPr>
        <p:spPr>
          <a:xfrm>
            <a:off x="1907704" y="1851670"/>
            <a:ext cx="1230786" cy="864238"/>
          </a:xfrm>
          <a:prstGeom prst="roundRect">
            <a:avLst>
              <a:gd name="adj" fmla="val 80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/>
              <a:t>K8s Controller </a:t>
            </a:r>
          </a:p>
          <a:p>
            <a:pPr algn="ctr"/>
            <a:r>
              <a:rPr lang="en-US" altLang="ko-KR" sz="900"/>
              <a:t>Manager Pod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5BA9EF69-2674-49C8-8D4B-8D8D861BA161}"/>
              </a:ext>
            </a:extLst>
          </p:cNvPr>
          <p:cNvSpPr/>
          <p:nvPr/>
        </p:nvSpPr>
        <p:spPr>
          <a:xfrm>
            <a:off x="1907704" y="1063910"/>
            <a:ext cx="1230786" cy="360181"/>
          </a:xfrm>
          <a:prstGeom prst="roundRect">
            <a:avLst>
              <a:gd name="adj" fmla="val 1391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K8s API </a:t>
            </a:r>
          </a:p>
          <a:p>
            <a:pPr algn="ctr"/>
            <a:r>
              <a:rPr lang="en-US" altLang="ko-KR" sz="900" b="1"/>
              <a:t>Server Pod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75F50A1-A82D-4FC8-905F-E61E374CB7BC}"/>
              </a:ext>
            </a:extLst>
          </p:cNvPr>
          <p:cNvSpPr/>
          <p:nvPr/>
        </p:nvSpPr>
        <p:spPr>
          <a:xfrm>
            <a:off x="1986582" y="1923678"/>
            <a:ext cx="1073030" cy="360181"/>
          </a:xfrm>
          <a:prstGeom prst="roundRect">
            <a:avLst>
              <a:gd name="adj" fmla="val 1272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Hoizontal Pod</a:t>
            </a:r>
          </a:p>
          <a:p>
            <a:pPr algn="ctr"/>
            <a:r>
              <a:rPr lang="en-US" altLang="ko-KR" sz="900" b="1"/>
              <a:t>Autoscaler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26C7AB1-D83E-473E-86CA-D50FD600CB77}"/>
              </a:ext>
            </a:extLst>
          </p:cNvPr>
          <p:cNvCxnSpPr>
            <a:cxnSpLocks/>
            <a:stCxn id="71" idx="3"/>
            <a:endCxn id="58" idx="2"/>
          </p:cNvCxnSpPr>
          <p:nvPr/>
        </p:nvCxnSpPr>
        <p:spPr>
          <a:xfrm flipV="1">
            <a:off x="3059612" y="2715907"/>
            <a:ext cx="1191677" cy="348531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DBFA8DD-10F5-4DA9-ADED-4E8B599F3D55}"/>
              </a:ext>
            </a:extLst>
          </p:cNvPr>
          <p:cNvCxnSpPr>
            <a:cxnSpLocks/>
          </p:cNvCxnSpPr>
          <p:nvPr/>
        </p:nvCxnSpPr>
        <p:spPr>
          <a:xfrm flipV="1">
            <a:off x="4369145" y="2715907"/>
            <a:ext cx="0" cy="204515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09E4471A-440B-4703-8E93-F92FDE4C471B}"/>
              </a:ext>
            </a:extLst>
          </p:cNvPr>
          <p:cNvCxnSpPr>
            <a:cxnSpLocks/>
            <a:stCxn id="70" idx="0"/>
            <a:endCxn id="71" idx="2"/>
          </p:cNvCxnSpPr>
          <p:nvPr/>
        </p:nvCxnSpPr>
        <p:spPr>
          <a:xfrm flipV="1">
            <a:off x="2523097" y="3208454"/>
            <a:ext cx="0" cy="155384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01C724A-3AA8-48A6-813D-5827D60A0BBD}"/>
              </a:ext>
            </a:extLst>
          </p:cNvPr>
          <p:cNvCxnSpPr>
            <a:cxnSpLocks/>
            <a:stCxn id="45" idx="0"/>
            <a:endCxn id="57" idx="2"/>
          </p:cNvCxnSpPr>
          <p:nvPr/>
        </p:nvCxnSpPr>
        <p:spPr>
          <a:xfrm flipV="1">
            <a:off x="4251289" y="3208454"/>
            <a:ext cx="0" cy="155384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A440A506-D0D1-446D-BB8A-496B093501A7}"/>
              </a:ext>
            </a:extLst>
          </p:cNvPr>
          <p:cNvCxnSpPr>
            <a:cxnSpLocks/>
            <a:stCxn id="64" idx="0"/>
            <a:endCxn id="65" idx="2"/>
          </p:cNvCxnSpPr>
          <p:nvPr/>
        </p:nvCxnSpPr>
        <p:spPr>
          <a:xfrm flipV="1">
            <a:off x="5979481" y="3208454"/>
            <a:ext cx="0" cy="155384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8602BF9-F6EF-469D-8118-ACC8B121ECD0}"/>
              </a:ext>
            </a:extLst>
          </p:cNvPr>
          <p:cNvCxnSpPr>
            <a:cxnSpLocks/>
            <a:stCxn id="65" idx="1"/>
            <a:endCxn id="58" idx="2"/>
          </p:cNvCxnSpPr>
          <p:nvPr/>
        </p:nvCxnSpPr>
        <p:spPr>
          <a:xfrm flipH="1" flipV="1">
            <a:off x="4251289" y="2715907"/>
            <a:ext cx="1191677" cy="348531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A17F834-7CF0-4A66-9F18-D41FB25842A7}"/>
              </a:ext>
            </a:extLst>
          </p:cNvPr>
          <p:cNvCxnSpPr>
            <a:cxnSpLocks/>
            <a:stCxn id="106" idx="0"/>
            <a:endCxn id="78" idx="3"/>
          </p:cNvCxnSpPr>
          <p:nvPr/>
        </p:nvCxnSpPr>
        <p:spPr>
          <a:xfrm flipH="1" flipV="1">
            <a:off x="3138490" y="1244001"/>
            <a:ext cx="1112799" cy="52052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BB66EF9-BB24-493F-B23D-8524C9353715}"/>
              </a:ext>
            </a:extLst>
          </p:cNvPr>
          <p:cNvCxnSpPr>
            <a:cxnSpLocks/>
          </p:cNvCxnSpPr>
          <p:nvPr/>
        </p:nvCxnSpPr>
        <p:spPr>
          <a:xfrm>
            <a:off x="2648681" y="1424091"/>
            <a:ext cx="0" cy="499587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60B4E005-335C-40C6-9F2A-57800016F8E0}"/>
              </a:ext>
            </a:extLst>
          </p:cNvPr>
          <p:cNvSpPr/>
          <p:nvPr/>
        </p:nvSpPr>
        <p:spPr>
          <a:xfrm>
            <a:off x="5364089" y="1063910"/>
            <a:ext cx="1230785" cy="360181"/>
          </a:xfrm>
          <a:prstGeom prst="roundRect">
            <a:avLst>
              <a:gd name="adj" fmla="val 1391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kubectl top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08F264A7-65C0-412D-ABB6-C5ADDF479AF6}"/>
              </a:ext>
            </a:extLst>
          </p:cNvPr>
          <p:cNvCxnSpPr>
            <a:cxnSpLocks/>
            <a:stCxn id="78" idx="3"/>
            <a:endCxn id="96" idx="1"/>
          </p:cNvCxnSpPr>
          <p:nvPr/>
        </p:nvCxnSpPr>
        <p:spPr>
          <a:xfrm>
            <a:off x="3138490" y="1244001"/>
            <a:ext cx="2225599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154B9265-C9E3-479E-B3BC-D0B1FB4EBF69}"/>
              </a:ext>
            </a:extLst>
          </p:cNvPr>
          <p:cNvSpPr/>
          <p:nvPr/>
        </p:nvSpPr>
        <p:spPr>
          <a:xfrm>
            <a:off x="3635896" y="1764527"/>
            <a:ext cx="1230786" cy="360181"/>
          </a:xfrm>
          <a:prstGeom prst="roundRect">
            <a:avLst>
              <a:gd name="adj" fmla="val 17415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K8s Metrics </a:t>
            </a:r>
          </a:p>
          <a:p>
            <a:pPr algn="ctr"/>
            <a:r>
              <a:rPr lang="en-US" altLang="ko-KR" sz="900" b="1"/>
              <a:t>Server Service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D4ECB11-9F26-48AE-BE77-3C530493A7F6}"/>
              </a:ext>
            </a:extLst>
          </p:cNvPr>
          <p:cNvCxnSpPr>
            <a:cxnSpLocks/>
          </p:cNvCxnSpPr>
          <p:nvPr/>
        </p:nvCxnSpPr>
        <p:spPr>
          <a:xfrm flipV="1">
            <a:off x="4369145" y="2124708"/>
            <a:ext cx="0" cy="231018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7BB6A57F-EF0F-4751-9BED-63D6A8A41B0E}"/>
              </a:ext>
            </a:extLst>
          </p:cNvPr>
          <p:cNvCxnSpPr>
            <a:cxnSpLocks/>
          </p:cNvCxnSpPr>
          <p:nvPr/>
        </p:nvCxnSpPr>
        <p:spPr>
          <a:xfrm flipH="1" flipV="1">
            <a:off x="2650516" y="1432231"/>
            <a:ext cx="1728192" cy="332296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91954630-E1EA-4A08-B7C8-BDFD04BDC8E7}"/>
              </a:ext>
            </a:extLst>
          </p:cNvPr>
          <p:cNvCxnSpPr>
            <a:cxnSpLocks/>
            <a:endCxn id="121" idx="1"/>
          </p:cNvCxnSpPr>
          <p:nvPr/>
        </p:nvCxnSpPr>
        <p:spPr>
          <a:xfrm>
            <a:off x="1770338" y="4401676"/>
            <a:ext cx="363358" cy="0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DEF0B2F4-2B5E-4271-9948-0CFF360D217D}"/>
              </a:ext>
            </a:extLst>
          </p:cNvPr>
          <p:cNvSpPr txBox="1"/>
          <p:nvPr/>
        </p:nvSpPr>
        <p:spPr>
          <a:xfrm>
            <a:off x="2133696" y="4274718"/>
            <a:ext cx="881973" cy="253916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50"/>
              <a:t>Connection</a:t>
            </a:r>
            <a:endParaRPr lang="ko-KR" altLang="en-US" sz="105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4C71578-7DE1-45DF-8E1A-B1B48E6495A0}"/>
              </a:ext>
            </a:extLst>
          </p:cNvPr>
          <p:cNvSpPr txBox="1"/>
          <p:nvPr/>
        </p:nvSpPr>
        <p:spPr>
          <a:xfrm>
            <a:off x="3624114" y="1220859"/>
            <a:ext cx="881973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/>
              <a:t>Regist </a:t>
            </a:r>
          </a:p>
          <a:p>
            <a:r>
              <a:rPr lang="en-US" altLang="ko-KR" sz="900"/>
              <a:t>metrics.k8s.io</a:t>
            </a:r>
            <a:endParaRPr lang="ko-KR" altLang="en-US" sz="900"/>
          </a:p>
        </p:txBody>
      </p:sp>
      <p:cxnSp>
        <p:nvCxnSpPr>
          <p:cNvPr id="41" name="직선 연결선 121">
            <a:extLst>
              <a:ext uri="{FF2B5EF4-FFF2-40B4-BE49-F238E27FC236}">
                <a16:creationId xmlns:a16="http://schemas.microsoft.com/office/drawing/2014/main" id="{1213952C-7B62-5541-8F23-026F54E7393B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135172" y="4401676"/>
            <a:ext cx="363358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8ABFF39-A055-1542-9D62-886DA50FF149}"/>
              </a:ext>
            </a:extLst>
          </p:cNvPr>
          <p:cNvSpPr txBox="1"/>
          <p:nvPr/>
        </p:nvSpPr>
        <p:spPr>
          <a:xfrm>
            <a:off x="3498530" y="4274718"/>
            <a:ext cx="901209" cy="253916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50"/>
              <a:t>Metric Flow</a:t>
            </a:r>
            <a:endParaRPr lang="ko-KR" altLang="en-US" sz="1050"/>
          </a:p>
        </p:txBody>
      </p:sp>
      <p:cxnSp>
        <p:nvCxnSpPr>
          <p:cNvPr id="43" name="직선 연결선 121">
            <a:extLst>
              <a:ext uri="{FF2B5EF4-FFF2-40B4-BE49-F238E27FC236}">
                <a16:creationId xmlns:a16="http://schemas.microsoft.com/office/drawing/2014/main" id="{B4AAAECD-F466-074B-B4C7-2D9975350A68}"/>
              </a:ext>
            </a:extLst>
          </p:cNvPr>
          <p:cNvCxnSpPr>
            <a:cxnSpLocks/>
          </p:cNvCxnSpPr>
          <p:nvPr/>
        </p:nvCxnSpPr>
        <p:spPr>
          <a:xfrm flipV="1">
            <a:off x="2411650" y="1424091"/>
            <a:ext cx="0" cy="499587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21">
            <a:extLst>
              <a:ext uri="{FF2B5EF4-FFF2-40B4-BE49-F238E27FC236}">
                <a16:creationId xmlns:a16="http://schemas.microsoft.com/office/drawing/2014/main" id="{38113BED-AD7C-234B-B084-722C660FC946}"/>
              </a:ext>
            </a:extLst>
          </p:cNvPr>
          <p:cNvCxnSpPr>
            <a:cxnSpLocks/>
          </p:cNvCxnSpPr>
          <p:nvPr/>
        </p:nvCxnSpPr>
        <p:spPr>
          <a:xfrm>
            <a:off x="2401793" y="1424091"/>
            <a:ext cx="1728192" cy="340436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121">
            <a:extLst>
              <a:ext uri="{FF2B5EF4-FFF2-40B4-BE49-F238E27FC236}">
                <a16:creationId xmlns:a16="http://schemas.microsoft.com/office/drawing/2014/main" id="{BFAF81AE-DBA4-ED43-93C9-8535682B62AB}"/>
              </a:ext>
            </a:extLst>
          </p:cNvPr>
          <p:cNvCxnSpPr>
            <a:cxnSpLocks/>
          </p:cNvCxnSpPr>
          <p:nvPr/>
        </p:nvCxnSpPr>
        <p:spPr>
          <a:xfrm>
            <a:off x="4139841" y="2124708"/>
            <a:ext cx="0" cy="231018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121">
            <a:extLst>
              <a:ext uri="{FF2B5EF4-FFF2-40B4-BE49-F238E27FC236}">
                <a16:creationId xmlns:a16="http://schemas.microsoft.com/office/drawing/2014/main" id="{97992816-0D58-824A-810E-98350E6D7AF2}"/>
              </a:ext>
            </a:extLst>
          </p:cNvPr>
          <p:cNvCxnSpPr>
            <a:cxnSpLocks/>
          </p:cNvCxnSpPr>
          <p:nvPr/>
        </p:nvCxnSpPr>
        <p:spPr>
          <a:xfrm flipH="1">
            <a:off x="3059612" y="2710153"/>
            <a:ext cx="936105" cy="273783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121">
            <a:extLst>
              <a:ext uri="{FF2B5EF4-FFF2-40B4-BE49-F238E27FC236}">
                <a16:creationId xmlns:a16="http://schemas.microsoft.com/office/drawing/2014/main" id="{3AAF2EE3-276D-B84F-A9AC-BDB96CFF423C}"/>
              </a:ext>
            </a:extLst>
          </p:cNvPr>
          <p:cNvCxnSpPr>
            <a:cxnSpLocks/>
          </p:cNvCxnSpPr>
          <p:nvPr/>
        </p:nvCxnSpPr>
        <p:spPr>
          <a:xfrm>
            <a:off x="4522465" y="2720426"/>
            <a:ext cx="920501" cy="269220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121">
            <a:extLst>
              <a:ext uri="{FF2B5EF4-FFF2-40B4-BE49-F238E27FC236}">
                <a16:creationId xmlns:a16="http://schemas.microsoft.com/office/drawing/2014/main" id="{B78CCD31-8547-CC46-8D54-067B32D28935}"/>
              </a:ext>
            </a:extLst>
          </p:cNvPr>
          <p:cNvCxnSpPr>
            <a:cxnSpLocks/>
          </p:cNvCxnSpPr>
          <p:nvPr/>
        </p:nvCxnSpPr>
        <p:spPr>
          <a:xfrm>
            <a:off x="4139841" y="2715907"/>
            <a:ext cx="0" cy="204515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121">
            <a:extLst>
              <a:ext uri="{FF2B5EF4-FFF2-40B4-BE49-F238E27FC236}">
                <a16:creationId xmlns:a16="http://schemas.microsoft.com/office/drawing/2014/main" id="{150B6C5C-B1EA-2C40-B3E8-34C8D4727DDA}"/>
              </a:ext>
            </a:extLst>
          </p:cNvPr>
          <p:cNvCxnSpPr>
            <a:cxnSpLocks/>
          </p:cNvCxnSpPr>
          <p:nvPr/>
        </p:nvCxnSpPr>
        <p:spPr>
          <a:xfrm flipH="1">
            <a:off x="3138489" y="1131590"/>
            <a:ext cx="2225599" cy="0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57">
            <a:extLst>
              <a:ext uri="{FF2B5EF4-FFF2-40B4-BE49-F238E27FC236}">
                <a16:creationId xmlns:a16="http://schemas.microsoft.com/office/drawing/2014/main" id="{077EAC6F-57F8-7249-8F1F-81D5706464E6}"/>
              </a:ext>
            </a:extLst>
          </p:cNvPr>
          <p:cNvSpPr/>
          <p:nvPr/>
        </p:nvSpPr>
        <p:spPr>
          <a:xfrm>
            <a:off x="5373935" y="2355726"/>
            <a:ext cx="1230786" cy="360181"/>
          </a:xfrm>
          <a:prstGeom prst="roundRect">
            <a:avLst>
              <a:gd name="adj" fmla="val 17415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K8s Metrics </a:t>
            </a:r>
          </a:p>
          <a:p>
            <a:pPr algn="ctr"/>
            <a:r>
              <a:rPr lang="en-US" altLang="ko-KR" sz="900" b="1"/>
              <a:t>Server Pod</a:t>
            </a:r>
          </a:p>
        </p:txBody>
      </p:sp>
      <p:cxnSp>
        <p:nvCxnSpPr>
          <p:cNvPr id="48" name="직선 연결선 107">
            <a:extLst>
              <a:ext uri="{FF2B5EF4-FFF2-40B4-BE49-F238E27FC236}">
                <a16:creationId xmlns:a16="http://schemas.microsoft.com/office/drawing/2014/main" id="{38FE0FAE-B8B7-2D4F-A8BF-9C06E370E7A9}"/>
              </a:ext>
            </a:extLst>
          </p:cNvPr>
          <p:cNvCxnSpPr>
            <a:cxnSpLocks/>
          </p:cNvCxnSpPr>
          <p:nvPr/>
        </p:nvCxnSpPr>
        <p:spPr>
          <a:xfrm flipH="1" flipV="1">
            <a:off x="4378708" y="2124708"/>
            <a:ext cx="1738039" cy="231018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121">
            <a:extLst>
              <a:ext uri="{FF2B5EF4-FFF2-40B4-BE49-F238E27FC236}">
                <a16:creationId xmlns:a16="http://schemas.microsoft.com/office/drawing/2014/main" id="{6DA92F61-98A6-A64F-8C10-A81450CF7CE1}"/>
              </a:ext>
            </a:extLst>
          </p:cNvPr>
          <p:cNvCxnSpPr>
            <a:cxnSpLocks/>
          </p:cNvCxnSpPr>
          <p:nvPr/>
        </p:nvCxnSpPr>
        <p:spPr>
          <a:xfrm>
            <a:off x="4134807" y="2124708"/>
            <a:ext cx="1738039" cy="231018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81">
            <a:extLst>
              <a:ext uri="{FF2B5EF4-FFF2-40B4-BE49-F238E27FC236}">
                <a16:creationId xmlns:a16="http://schemas.microsoft.com/office/drawing/2014/main" id="{D1AFC72D-1C07-0444-85A5-FD49363F122D}"/>
              </a:ext>
            </a:extLst>
          </p:cNvPr>
          <p:cNvCxnSpPr>
            <a:cxnSpLocks/>
          </p:cNvCxnSpPr>
          <p:nvPr/>
        </p:nvCxnSpPr>
        <p:spPr>
          <a:xfrm flipV="1">
            <a:off x="6101746" y="2715907"/>
            <a:ext cx="0" cy="204515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121">
            <a:extLst>
              <a:ext uri="{FF2B5EF4-FFF2-40B4-BE49-F238E27FC236}">
                <a16:creationId xmlns:a16="http://schemas.microsoft.com/office/drawing/2014/main" id="{2F72FDCD-2A4D-304D-803C-E7799FEC3D62}"/>
              </a:ext>
            </a:extLst>
          </p:cNvPr>
          <p:cNvCxnSpPr>
            <a:cxnSpLocks/>
          </p:cNvCxnSpPr>
          <p:nvPr/>
        </p:nvCxnSpPr>
        <p:spPr>
          <a:xfrm>
            <a:off x="5872442" y="2715907"/>
            <a:ext cx="0" cy="204515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88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20862A5-CAC1-40EF-A0A8-D683C031C3F1}"/>
              </a:ext>
            </a:extLst>
          </p:cNvPr>
          <p:cNvSpPr/>
          <p:nvPr/>
        </p:nvSpPr>
        <p:spPr>
          <a:xfrm>
            <a:off x="3498530" y="2211710"/>
            <a:ext cx="1505518" cy="2016224"/>
          </a:xfrm>
          <a:prstGeom prst="roundRect">
            <a:avLst>
              <a:gd name="adj" fmla="val 542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/>
              <a:t>K8s Worker Node</a:t>
            </a:r>
            <a:endParaRPr lang="ko-KR" altLang="en-US" sz="90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504AD98-B57A-4786-ADD8-37D7F283D7CB}"/>
              </a:ext>
            </a:extLst>
          </p:cNvPr>
          <p:cNvSpPr/>
          <p:nvPr/>
        </p:nvSpPr>
        <p:spPr>
          <a:xfrm>
            <a:off x="3635896" y="2848414"/>
            <a:ext cx="1230786" cy="1091488"/>
          </a:xfrm>
          <a:prstGeom prst="roundRect">
            <a:avLst>
              <a:gd name="adj" fmla="val 542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kubelet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B2E855D-5EB2-41A1-9788-81740876B3E4}"/>
              </a:ext>
            </a:extLst>
          </p:cNvPr>
          <p:cNvSpPr/>
          <p:nvPr/>
        </p:nvSpPr>
        <p:spPr>
          <a:xfrm>
            <a:off x="3714774" y="3363838"/>
            <a:ext cx="1073030" cy="288032"/>
          </a:xfrm>
          <a:prstGeom prst="roundRect">
            <a:avLst>
              <a:gd name="adj" fmla="val 1272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cAdvisor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BAFD8A4-8C37-48B1-9F08-A349F141FD82}"/>
              </a:ext>
            </a:extLst>
          </p:cNvPr>
          <p:cNvSpPr/>
          <p:nvPr/>
        </p:nvSpPr>
        <p:spPr>
          <a:xfrm>
            <a:off x="3714774" y="2920422"/>
            <a:ext cx="1073030" cy="288032"/>
          </a:xfrm>
          <a:prstGeom prst="roundRect">
            <a:avLst>
              <a:gd name="adj" fmla="val 1272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:10250/stats/*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F2AF990-FFE6-4D5E-955D-2998EA176AED}"/>
              </a:ext>
            </a:extLst>
          </p:cNvPr>
          <p:cNvSpPr/>
          <p:nvPr/>
        </p:nvSpPr>
        <p:spPr>
          <a:xfrm>
            <a:off x="3635896" y="2355726"/>
            <a:ext cx="1230786" cy="360181"/>
          </a:xfrm>
          <a:prstGeom prst="roundRect">
            <a:avLst>
              <a:gd name="adj" fmla="val 17415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K8s Metrics </a:t>
            </a:r>
          </a:p>
          <a:p>
            <a:pPr algn="ctr"/>
            <a:r>
              <a:rPr lang="en-US" altLang="ko-KR" sz="900" b="1"/>
              <a:t>Server Pod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D2863DF-5D92-4312-A514-565C30474260}"/>
              </a:ext>
            </a:extLst>
          </p:cNvPr>
          <p:cNvSpPr/>
          <p:nvPr/>
        </p:nvSpPr>
        <p:spPr>
          <a:xfrm>
            <a:off x="5226722" y="2211710"/>
            <a:ext cx="1505518" cy="2016224"/>
          </a:xfrm>
          <a:prstGeom prst="roundRect">
            <a:avLst>
              <a:gd name="adj" fmla="val 542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/>
              <a:t>K8s Worker Node</a:t>
            </a:r>
            <a:endParaRPr lang="ko-KR" altLang="en-US" sz="90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2E71FCB-9222-4E31-B407-B901BFD0539C}"/>
              </a:ext>
            </a:extLst>
          </p:cNvPr>
          <p:cNvSpPr/>
          <p:nvPr/>
        </p:nvSpPr>
        <p:spPr>
          <a:xfrm>
            <a:off x="5364088" y="2848414"/>
            <a:ext cx="1230786" cy="1091488"/>
          </a:xfrm>
          <a:prstGeom prst="roundRect">
            <a:avLst>
              <a:gd name="adj" fmla="val 542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kubelet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ECECCE2-F104-45D1-AD23-218FA163509B}"/>
              </a:ext>
            </a:extLst>
          </p:cNvPr>
          <p:cNvSpPr/>
          <p:nvPr/>
        </p:nvSpPr>
        <p:spPr>
          <a:xfrm>
            <a:off x="5442966" y="3363838"/>
            <a:ext cx="1073030" cy="288032"/>
          </a:xfrm>
          <a:prstGeom prst="roundRect">
            <a:avLst>
              <a:gd name="adj" fmla="val 1272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cAdvisor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774302E-7CD1-491A-A9AC-A53288978F4F}"/>
              </a:ext>
            </a:extLst>
          </p:cNvPr>
          <p:cNvSpPr/>
          <p:nvPr/>
        </p:nvSpPr>
        <p:spPr>
          <a:xfrm>
            <a:off x="5442966" y="2920422"/>
            <a:ext cx="1073030" cy="288032"/>
          </a:xfrm>
          <a:prstGeom prst="roundRect">
            <a:avLst>
              <a:gd name="adj" fmla="val 1272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:10250/stats/*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70BA3900-AA29-45FD-BB82-A6A705B58407}"/>
              </a:ext>
            </a:extLst>
          </p:cNvPr>
          <p:cNvSpPr/>
          <p:nvPr/>
        </p:nvSpPr>
        <p:spPr>
          <a:xfrm>
            <a:off x="1770338" y="974356"/>
            <a:ext cx="1505518" cy="3253578"/>
          </a:xfrm>
          <a:prstGeom prst="roundRect">
            <a:avLst>
              <a:gd name="adj" fmla="val 542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/>
              <a:t>K8s Master Node</a:t>
            </a:r>
            <a:endParaRPr lang="ko-KR" altLang="en-US" sz="90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6B92038E-C1E8-4767-980D-F777AFB3018D}"/>
              </a:ext>
            </a:extLst>
          </p:cNvPr>
          <p:cNvSpPr/>
          <p:nvPr/>
        </p:nvSpPr>
        <p:spPr>
          <a:xfrm>
            <a:off x="1907704" y="2848414"/>
            <a:ext cx="1230786" cy="1091488"/>
          </a:xfrm>
          <a:prstGeom prst="roundRect">
            <a:avLst>
              <a:gd name="adj" fmla="val 542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kubelet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3FF9702-8BFC-4DAD-9626-72588CF028C8}"/>
              </a:ext>
            </a:extLst>
          </p:cNvPr>
          <p:cNvSpPr/>
          <p:nvPr/>
        </p:nvSpPr>
        <p:spPr>
          <a:xfrm>
            <a:off x="1986582" y="3363838"/>
            <a:ext cx="1073030" cy="288032"/>
          </a:xfrm>
          <a:prstGeom prst="roundRect">
            <a:avLst>
              <a:gd name="adj" fmla="val 1272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cAdvisor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2C10855-18F5-4FFA-9A6D-65DE7B3B0F9B}"/>
              </a:ext>
            </a:extLst>
          </p:cNvPr>
          <p:cNvSpPr/>
          <p:nvPr/>
        </p:nvSpPr>
        <p:spPr>
          <a:xfrm>
            <a:off x="1986582" y="2920422"/>
            <a:ext cx="1073030" cy="288032"/>
          </a:xfrm>
          <a:prstGeom prst="roundRect">
            <a:avLst>
              <a:gd name="adj" fmla="val 1272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:10250/stats/*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A8C0764-F67C-4661-A458-32A4331D2E57}"/>
              </a:ext>
            </a:extLst>
          </p:cNvPr>
          <p:cNvSpPr/>
          <p:nvPr/>
        </p:nvSpPr>
        <p:spPr>
          <a:xfrm>
            <a:off x="1907704" y="1851670"/>
            <a:ext cx="1230786" cy="864238"/>
          </a:xfrm>
          <a:prstGeom prst="roundRect">
            <a:avLst>
              <a:gd name="adj" fmla="val 80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/>
              <a:t>K8s Controller </a:t>
            </a:r>
          </a:p>
          <a:p>
            <a:pPr algn="ctr"/>
            <a:r>
              <a:rPr lang="en-US" altLang="ko-KR" sz="900"/>
              <a:t>Manager Pod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5BA9EF69-2674-49C8-8D4B-8D8D861BA161}"/>
              </a:ext>
            </a:extLst>
          </p:cNvPr>
          <p:cNvSpPr/>
          <p:nvPr/>
        </p:nvSpPr>
        <p:spPr>
          <a:xfrm>
            <a:off x="1907704" y="1063910"/>
            <a:ext cx="1230786" cy="360181"/>
          </a:xfrm>
          <a:prstGeom prst="roundRect">
            <a:avLst>
              <a:gd name="adj" fmla="val 1391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K8s API </a:t>
            </a:r>
          </a:p>
          <a:p>
            <a:pPr algn="ctr"/>
            <a:r>
              <a:rPr lang="en-US" altLang="ko-KR" sz="900" b="1"/>
              <a:t>Server Pod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75F50A1-A82D-4FC8-905F-E61E374CB7BC}"/>
              </a:ext>
            </a:extLst>
          </p:cNvPr>
          <p:cNvSpPr/>
          <p:nvPr/>
        </p:nvSpPr>
        <p:spPr>
          <a:xfrm>
            <a:off x="1986582" y="1923678"/>
            <a:ext cx="1073030" cy="360181"/>
          </a:xfrm>
          <a:prstGeom prst="roundRect">
            <a:avLst>
              <a:gd name="adj" fmla="val 1272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Hoizontal Pod</a:t>
            </a:r>
          </a:p>
          <a:p>
            <a:pPr algn="ctr"/>
            <a:r>
              <a:rPr lang="en-US" altLang="ko-KR" sz="900" b="1"/>
              <a:t>Autoscaler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26C7AB1-D83E-473E-86CA-D50FD600CB77}"/>
              </a:ext>
            </a:extLst>
          </p:cNvPr>
          <p:cNvCxnSpPr>
            <a:cxnSpLocks/>
            <a:stCxn id="71" idx="3"/>
            <a:endCxn id="58" idx="2"/>
          </p:cNvCxnSpPr>
          <p:nvPr/>
        </p:nvCxnSpPr>
        <p:spPr>
          <a:xfrm flipV="1">
            <a:off x="3059612" y="2715907"/>
            <a:ext cx="1191677" cy="348531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DBFA8DD-10F5-4DA9-ADED-4E8B599F3D55}"/>
              </a:ext>
            </a:extLst>
          </p:cNvPr>
          <p:cNvCxnSpPr>
            <a:cxnSpLocks/>
          </p:cNvCxnSpPr>
          <p:nvPr/>
        </p:nvCxnSpPr>
        <p:spPr>
          <a:xfrm flipV="1">
            <a:off x="4369145" y="2715907"/>
            <a:ext cx="0" cy="204515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09E4471A-440B-4703-8E93-F92FDE4C471B}"/>
              </a:ext>
            </a:extLst>
          </p:cNvPr>
          <p:cNvCxnSpPr>
            <a:cxnSpLocks/>
            <a:stCxn id="70" idx="0"/>
            <a:endCxn id="71" idx="2"/>
          </p:cNvCxnSpPr>
          <p:nvPr/>
        </p:nvCxnSpPr>
        <p:spPr>
          <a:xfrm flipV="1">
            <a:off x="2523097" y="3208454"/>
            <a:ext cx="0" cy="155384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01C724A-3AA8-48A6-813D-5827D60A0BBD}"/>
              </a:ext>
            </a:extLst>
          </p:cNvPr>
          <p:cNvCxnSpPr>
            <a:cxnSpLocks/>
            <a:stCxn id="45" idx="0"/>
            <a:endCxn id="57" idx="2"/>
          </p:cNvCxnSpPr>
          <p:nvPr/>
        </p:nvCxnSpPr>
        <p:spPr>
          <a:xfrm flipV="1">
            <a:off x="4251289" y="3208454"/>
            <a:ext cx="0" cy="155384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A440A506-D0D1-446D-BB8A-496B093501A7}"/>
              </a:ext>
            </a:extLst>
          </p:cNvPr>
          <p:cNvCxnSpPr>
            <a:cxnSpLocks/>
            <a:stCxn id="64" idx="0"/>
            <a:endCxn id="65" idx="2"/>
          </p:cNvCxnSpPr>
          <p:nvPr/>
        </p:nvCxnSpPr>
        <p:spPr>
          <a:xfrm flipV="1">
            <a:off x="5979481" y="3208454"/>
            <a:ext cx="0" cy="155384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8602BF9-F6EF-469D-8118-ACC8B121ECD0}"/>
              </a:ext>
            </a:extLst>
          </p:cNvPr>
          <p:cNvCxnSpPr>
            <a:cxnSpLocks/>
            <a:stCxn id="65" idx="1"/>
            <a:endCxn id="58" idx="2"/>
          </p:cNvCxnSpPr>
          <p:nvPr/>
        </p:nvCxnSpPr>
        <p:spPr>
          <a:xfrm flipH="1" flipV="1">
            <a:off x="4251289" y="2715907"/>
            <a:ext cx="1191677" cy="348531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A17F834-7CF0-4A66-9F18-D41FB25842A7}"/>
              </a:ext>
            </a:extLst>
          </p:cNvPr>
          <p:cNvCxnSpPr>
            <a:cxnSpLocks/>
            <a:stCxn id="106" idx="0"/>
            <a:endCxn id="78" idx="3"/>
          </p:cNvCxnSpPr>
          <p:nvPr/>
        </p:nvCxnSpPr>
        <p:spPr>
          <a:xfrm flipH="1" flipV="1">
            <a:off x="3138490" y="1244001"/>
            <a:ext cx="1112799" cy="52052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BB66EF9-BB24-493F-B23D-8524C9353715}"/>
              </a:ext>
            </a:extLst>
          </p:cNvPr>
          <p:cNvCxnSpPr>
            <a:cxnSpLocks/>
          </p:cNvCxnSpPr>
          <p:nvPr/>
        </p:nvCxnSpPr>
        <p:spPr>
          <a:xfrm>
            <a:off x="2648681" y="1424091"/>
            <a:ext cx="0" cy="499587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60B4E005-335C-40C6-9F2A-57800016F8E0}"/>
              </a:ext>
            </a:extLst>
          </p:cNvPr>
          <p:cNvSpPr/>
          <p:nvPr/>
        </p:nvSpPr>
        <p:spPr>
          <a:xfrm>
            <a:off x="5364089" y="1063910"/>
            <a:ext cx="1230785" cy="360181"/>
          </a:xfrm>
          <a:prstGeom prst="roundRect">
            <a:avLst>
              <a:gd name="adj" fmla="val 1391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kubectl top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08F264A7-65C0-412D-ABB6-C5ADDF479AF6}"/>
              </a:ext>
            </a:extLst>
          </p:cNvPr>
          <p:cNvCxnSpPr>
            <a:cxnSpLocks/>
            <a:stCxn id="78" idx="3"/>
            <a:endCxn id="96" idx="1"/>
          </p:cNvCxnSpPr>
          <p:nvPr/>
        </p:nvCxnSpPr>
        <p:spPr>
          <a:xfrm>
            <a:off x="3138490" y="1244001"/>
            <a:ext cx="2225599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154B9265-C9E3-479E-B3BC-D0B1FB4EBF69}"/>
              </a:ext>
            </a:extLst>
          </p:cNvPr>
          <p:cNvSpPr/>
          <p:nvPr/>
        </p:nvSpPr>
        <p:spPr>
          <a:xfrm>
            <a:off x="3635896" y="1764527"/>
            <a:ext cx="1230786" cy="360181"/>
          </a:xfrm>
          <a:prstGeom prst="roundRect">
            <a:avLst>
              <a:gd name="adj" fmla="val 17415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K8s Metrics </a:t>
            </a:r>
          </a:p>
          <a:p>
            <a:pPr algn="ctr"/>
            <a:r>
              <a:rPr lang="en-US" altLang="ko-KR" sz="900" b="1"/>
              <a:t>Server Service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D4ECB11-9F26-48AE-BE77-3C530493A7F6}"/>
              </a:ext>
            </a:extLst>
          </p:cNvPr>
          <p:cNvCxnSpPr>
            <a:cxnSpLocks/>
          </p:cNvCxnSpPr>
          <p:nvPr/>
        </p:nvCxnSpPr>
        <p:spPr>
          <a:xfrm flipV="1">
            <a:off x="4369145" y="2124708"/>
            <a:ext cx="0" cy="231018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7BB6A57F-EF0F-4751-9BED-63D6A8A41B0E}"/>
              </a:ext>
            </a:extLst>
          </p:cNvPr>
          <p:cNvCxnSpPr>
            <a:cxnSpLocks/>
          </p:cNvCxnSpPr>
          <p:nvPr/>
        </p:nvCxnSpPr>
        <p:spPr>
          <a:xfrm flipH="1" flipV="1">
            <a:off x="2650516" y="1432231"/>
            <a:ext cx="1728192" cy="332296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91954630-E1EA-4A08-B7C8-BDFD04BDC8E7}"/>
              </a:ext>
            </a:extLst>
          </p:cNvPr>
          <p:cNvCxnSpPr>
            <a:cxnSpLocks/>
            <a:endCxn id="121" idx="1"/>
          </p:cNvCxnSpPr>
          <p:nvPr/>
        </p:nvCxnSpPr>
        <p:spPr>
          <a:xfrm>
            <a:off x="1770338" y="4401676"/>
            <a:ext cx="363358" cy="0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DEF0B2F4-2B5E-4271-9948-0CFF360D217D}"/>
              </a:ext>
            </a:extLst>
          </p:cNvPr>
          <p:cNvSpPr txBox="1"/>
          <p:nvPr/>
        </p:nvSpPr>
        <p:spPr>
          <a:xfrm>
            <a:off x="2133696" y="4274718"/>
            <a:ext cx="881973" cy="253916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50"/>
              <a:t>Connection</a:t>
            </a:r>
            <a:endParaRPr lang="ko-KR" altLang="en-US" sz="105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4C71578-7DE1-45DF-8E1A-B1B48E6495A0}"/>
              </a:ext>
            </a:extLst>
          </p:cNvPr>
          <p:cNvSpPr txBox="1"/>
          <p:nvPr/>
        </p:nvSpPr>
        <p:spPr>
          <a:xfrm>
            <a:off x="3624114" y="1220859"/>
            <a:ext cx="881973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/>
              <a:t>Regist </a:t>
            </a:r>
          </a:p>
          <a:p>
            <a:r>
              <a:rPr lang="en-US" altLang="ko-KR" sz="900"/>
              <a:t>metrics.k8s.io</a:t>
            </a:r>
            <a:endParaRPr lang="ko-KR" altLang="en-US" sz="900"/>
          </a:p>
        </p:txBody>
      </p:sp>
      <p:cxnSp>
        <p:nvCxnSpPr>
          <p:cNvPr id="41" name="직선 연결선 121">
            <a:extLst>
              <a:ext uri="{FF2B5EF4-FFF2-40B4-BE49-F238E27FC236}">
                <a16:creationId xmlns:a16="http://schemas.microsoft.com/office/drawing/2014/main" id="{1213952C-7B62-5541-8F23-026F54E7393B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135172" y="4401676"/>
            <a:ext cx="363358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8ABFF39-A055-1542-9D62-886DA50FF149}"/>
              </a:ext>
            </a:extLst>
          </p:cNvPr>
          <p:cNvSpPr txBox="1"/>
          <p:nvPr/>
        </p:nvSpPr>
        <p:spPr>
          <a:xfrm>
            <a:off x="3498530" y="4274718"/>
            <a:ext cx="901209" cy="253916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50"/>
              <a:t>Metric Flow</a:t>
            </a:r>
            <a:endParaRPr lang="ko-KR" altLang="en-US" sz="1050"/>
          </a:p>
        </p:txBody>
      </p:sp>
      <p:cxnSp>
        <p:nvCxnSpPr>
          <p:cNvPr id="43" name="직선 연결선 121">
            <a:extLst>
              <a:ext uri="{FF2B5EF4-FFF2-40B4-BE49-F238E27FC236}">
                <a16:creationId xmlns:a16="http://schemas.microsoft.com/office/drawing/2014/main" id="{B4AAAECD-F466-074B-B4C7-2D9975350A68}"/>
              </a:ext>
            </a:extLst>
          </p:cNvPr>
          <p:cNvCxnSpPr>
            <a:cxnSpLocks/>
          </p:cNvCxnSpPr>
          <p:nvPr/>
        </p:nvCxnSpPr>
        <p:spPr>
          <a:xfrm flipV="1">
            <a:off x="2411650" y="1424091"/>
            <a:ext cx="0" cy="499587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21">
            <a:extLst>
              <a:ext uri="{FF2B5EF4-FFF2-40B4-BE49-F238E27FC236}">
                <a16:creationId xmlns:a16="http://schemas.microsoft.com/office/drawing/2014/main" id="{38113BED-AD7C-234B-B084-722C660FC946}"/>
              </a:ext>
            </a:extLst>
          </p:cNvPr>
          <p:cNvCxnSpPr>
            <a:cxnSpLocks/>
          </p:cNvCxnSpPr>
          <p:nvPr/>
        </p:nvCxnSpPr>
        <p:spPr>
          <a:xfrm>
            <a:off x="2401793" y="1424091"/>
            <a:ext cx="1728192" cy="340436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121">
            <a:extLst>
              <a:ext uri="{FF2B5EF4-FFF2-40B4-BE49-F238E27FC236}">
                <a16:creationId xmlns:a16="http://schemas.microsoft.com/office/drawing/2014/main" id="{BFAF81AE-DBA4-ED43-93C9-8535682B62AB}"/>
              </a:ext>
            </a:extLst>
          </p:cNvPr>
          <p:cNvCxnSpPr>
            <a:cxnSpLocks/>
          </p:cNvCxnSpPr>
          <p:nvPr/>
        </p:nvCxnSpPr>
        <p:spPr>
          <a:xfrm>
            <a:off x="4139841" y="2124708"/>
            <a:ext cx="0" cy="231018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121">
            <a:extLst>
              <a:ext uri="{FF2B5EF4-FFF2-40B4-BE49-F238E27FC236}">
                <a16:creationId xmlns:a16="http://schemas.microsoft.com/office/drawing/2014/main" id="{97992816-0D58-824A-810E-98350E6D7AF2}"/>
              </a:ext>
            </a:extLst>
          </p:cNvPr>
          <p:cNvCxnSpPr>
            <a:cxnSpLocks/>
          </p:cNvCxnSpPr>
          <p:nvPr/>
        </p:nvCxnSpPr>
        <p:spPr>
          <a:xfrm flipH="1">
            <a:off x="3059612" y="2710153"/>
            <a:ext cx="936105" cy="273783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121">
            <a:extLst>
              <a:ext uri="{FF2B5EF4-FFF2-40B4-BE49-F238E27FC236}">
                <a16:creationId xmlns:a16="http://schemas.microsoft.com/office/drawing/2014/main" id="{3AAF2EE3-276D-B84F-A9AC-BDB96CFF423C}"/>
              </a:ext>
            </a:extLst>
          </p:cNvPr>
          <p:cNvCxnSpPr>
            <a:cxnSpLocks/>
          </p:cNvCxnSpPr>
          <p:nvPr/>
        </p:nvCxnSpPr>
        <p:spPr>
          <a:xfrm>
            <a:off x="4522465" y="2720426"/>
            <a:ext cx="920501" cy="269220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121">
            <a:extLst>
              <a:ext uri="{FF2B5EF4-FFF2-40B4-BE49-F238E27FC236}">
                <a16:creationId xmlns:a16="http://schemas.microsoft.com/office/drawing/2014/main" id="{B78CCD31-8547-CC46-8D54-067B32D28935}"/>
              </a:ext>
            </a:extLst>
          </p:cNvPr>
          <p:cNvCxnSpPr>
            <a:cxnSpLocks/>
          </p:cNvCxnSpPr>
          <p:nvPr/>
        </p:nvCxnSpPr>
        <p:spPr>
          <a:xfrm>
            <a:off x="4139841" y="2715907"/>
            <a:ext cx="0" cy="204515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121">
            <a:extLst>
              <a:ext uri="{FF2B5EF4-FFF2-40B4-BE49-F238E27FC236}">
                <a16:creationId xmlns:a16="http://schemas.microsoft.com/office/drawing/2014/main" id="{150B6C5C-B1EA-2C40-B3E8-34C8D4727DDA}"/>
              </a:ext>
            </a:extLst>
          </p:cNvPr>
          <p:cNvCxnSpPr>
            <a:cxnSpLocks/>
          </p:cNvCxnSpPr>
          <p:nvPr/>
        </p:nvCxnSpPr>
        <p:spPr>
          <a:xfrm flipH="1">
            <a:off x="3138489" y="1131590"/>
            <a:ext cx="2225599" cy="0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61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20862A5-CAC1-40EF-A0A8-D683C031C3F1}"/>
              </a:ext>
            </a:extLst>
          </p:cNvPr>
          <p:cNvSpPr/>
          <p:nvPr/>
        </p:nvSpPr>
        <p:spPr>
          <a:xfrm>
            <a:off x="3498530" y="1734207"/>
            <a:ext cx="1505518" cy="2493727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K8s Worker Node</a:t>
            </a:r>
            <a:endParaRPr lang="ko-KR" altLang="en-US" sz="1000" b="1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504AD98-B57A-4786-ADD8-37D7F283D7CB}"/>
              </a:ext>
            </a:extLst>
          </p:cNvPr>
          <p:cNvSpPr/>
          <p:nvPr/>
        </p:nvSpPr>
        <p:spPr>
          <a:xfrm>
            <a:off x="3635896" y="2848414"/>
            <a:ext cx="1230786" cy="1091488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kubelet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B2E855D-5EB2-41A1-9788-81740876B3E4}"/>
              </a:ext>
            </a:extLst>
          </p:cNvPr>
          <p:cNvSpPr/>
          <p:nvPr/>
        </p:nvSpPr>
        <p:spPr>
          <a:xfrm>
            <a:off x="3714774" y="3363838"/>
            <a:ext cx="1073030" cy="288032"/>
          </a:xfrm>
          <a:prstGeom prst="roundRect">
            <a:avLst>
              <a:gd name="adj" fmla="val 127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cAdvisor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BAFD8A4-8C37-48B1-9F08-A349F141FD82}"/>
              </a:ext>
            </a:extLst>
          </p:cNvPr>
          <p:cNvSpPr/>
          <p:nvPr/>
        </p:nvSpPr>
        <p:spPr>
          <a:xfrm>
            <a:off x="3714774" y="2920422"/>
            <a:ext cx="1073030" cy="288032"/>
          </a:xfrm>
          <a:prstGeom prst="roundRect">
            <a:avLst>
              <a:gd name="adj" fmla="val 127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:10250/stats/*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F2AF990-FFE6-4D5E-955D-2998EA176AED}"/>
              </a:ext>
            </a:extLst>
          </p:cNvPr>
          <p:cNvSpPr/>
          <p:nvPr/>
        </p:nvSpPr>
        <p:spPr>
          <a:xfrm>
            <a:off x="3635896" y="2355726"/>
            <a:ext cx="1230786" cy="360181"/>
          </a:xfrm>
          <a:prstGeom prst="roundRect">
            <a:avLst>
              <a:gd name="adj" fmla="val 174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K8s Metric </a:t>
            </a:r>
          </a:p>
          <a:p>
            <a:pPr algn="ctr"/>
            <a:r>
              <a:rPr lang="en-US" altLang="ko-KR" sz="1000" b="1"/>
              <a:t>Server Pod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D2863DF-5D92-4312-A514-565C30474260}"/>
              </a:ext>
            </a:extLst>
          </p:cNvPr>
          <p:cNvSpPr/>
          <p:nvPr/>
        </p:nvSpPr>
        <p:spPr>
          <a:xfrm>
            <a:off x="5226722" y="2211710"/>
            <a:ext cx="1505518" cy="2016224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K8s Worker Node</a:t>
            </a:r>
            <a:endParaRPr lang="ko-KR" altLang="en-US" sz="1000" b="1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2E71FCB-9222-4E31-B407-B901BFD0539C}"/>
              </a:ext>
            </a:extLst>
          </p:cNvPr>
          <p:cNvSpPr/>
          <p:nvPr/>
        </p:nvSpPr>
        <p:spPr>
          <a:xfrm>
            <a:off x="5364088" y="2848414"/>
            <a:ext cx="1230786" cy="1091488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kubelet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ECECCE2-F104-45D1-AD23-218FA163509B}"/>
              </a:ext>
            </a:extLst>
          </p:cNvPr>
          <p:cNvSpPr/>
          <p:nvPr/>
        </p:nvSpPr>
        <p:spPr>
          <a:xfrm>
            <a:off x="5442966" y="3363838"/>
            <a:ext cx="1073030" cy="288032"/>
          </a:xfrm>
          <a:prstGeom prst="roundRect">
            <a:avLst>
              <a:gd name="adj" fmla="val 127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cAdvisor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774302E-7CD1-491A-A9AC-A53288978F4F}"/>
              </a:ext>
            </a:extLst>
          </p:cNvPr>
          <p:cNvSpPr/>
          <p:nvPr/>
        </p:nvSpPr>
        <p:spPr>
          <a:xfrm>
            <a:off x="5442966" y="2920422"/>
            <a:ext cx="1073030" cy="288032"/>
          </a:xfrm>
          <a:prstGeom prst="roundRect">
            <a:avLst>
              <a:gd name="adj" fmla="val 127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:10250/stats/*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D6C601E7-6E5D-40AF-94DA-8660409B9B28}"/>
              </a:ext>
            </a:extLst>
          </p:cNvPr>
          <p:cNvSpPr/>
          <p:nvPr/>
        </p:nvSpPr>
        <p:spPr>
          <a:xfrm>
            <a:off x="5364088" y="2355726"/>
            <a:ext cx="1230786" cy="360181"/>
          </a:xfrm>
          <a:prstGeom prst="roundRect">
            <a:avLst>
              <a:gd name="adj" fmla="val 174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Pod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70BA3900-AA29-45FD-BB82-A6A705B58407}"/>
              </a:ext>
            </a:extLst>
          </p:cNvPr>
          <p:cNvSpPr/>
          <p:nvPr/>
        </p:nvSpPr>
        <p:spPr>
          <a:xfrm>
            <a:off x="1770338" y="1225549"/>
            <a:ext cx="1505518" cy="3002385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K8s Master Node</a:t>
            </a:r>
            <a:endParaRPr lang="ko-KR" altLang="en-US" sz="1000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6B92038E-C1E8-4767-980D-F777AFB3018D}"/>
              </a:ext>
            </a:extLst>
          </p:cNvPr>
          <p:cNvSpPr/>
          <p:nvPr/>
        </p:nvSpPr>
        <p:spPr>
          <a:xfrm>
            <a:off x="1907704" y="2848414"/>
            <a:ext cx="1230786" cy="1091488"/>
          </a:xfrm>
          <a:prstGeom prst="roundRect">
            <a:avLst>
              <a:gd name="adj" fmla="val 54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kubelet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3FF9702-8BFC-4DAD-9626-72588CF028C8}"/>
              </a:ext>
            </a:extLst>
          </p:cNvPr>
          <p:cNvSpPr/>
          <p:nvPr/>
        </p:nvSpPr>
        <p:spPr>
          <a:xfrm>
            <a:off x="1986582" y="3363838"/>
            <a:ext cx="1073030" cy="288032"/>
          </a:xfrm>
          <a:prstGeom prst="roundRect">
            <a:avLst>
              <a:gd name="adj" fmla="val 127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cAdvisor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2C10855-18F5-4FFA-9A6D-65DE7B3B0F9B}"/>
              </a:ext>
            </a:extLst>
          </p:cNvPr>
          <p:cNvSpPr/>
          <p:nvPr/>
        </p:nvSpPr>
        <p:spPr>
          <a:xfrm>
            <a:off x="1986582" y="2920422"/>
            <a:ext cx="1073030" cy="288032"/>
          </a:xfrm>
          <a:prstGeom prst="roundRect">
            <a:avLst>
              <a:gd name="adj" fmla="val 127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:10250/stats/*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A8C0764-F67C-4661-A458-32A4331D2E57}"/>
              </a:ext>
            </a:extLst>
          </p:cNvPr>
          <p:cNvSpPr/>
          <p:nvPr/>
        </p:nvSpPr>
        <p:spPr>
          <a:xfrm>
            <a:off x="1907704" y="1851670"/>
            <a:ext cx="1230786" cy="864238"/>
          </a:xfrm>
          <a:prstGeom prst="roundRect">
            <a:avLst>
              <a:gd name="adj" fmla="val 80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K8s Controller </a:t>
            </a:r>
          </a:p>
          <a:p>
            <a:pPr algn="ctr"/>
            <a:r>
              <a:rPr lang="en-US" altLang="ko-KR" sz="1000" b="1"/>
              <a:t>Manager Pod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5BA9EF69-2674-49C8-8D4B-8D8D861BA161}"/>
              </a:ext>
            </a:extLst>
          </p:cNvPr>
          <p:cNvSpPr/>
          <p:nvPr/>
        </p:nvSpPr>
        <p:spPr>
          <a:xfrm>
            <a:off x="1907704" y="1363299"/>
            <a:ext cx="1230786" cy="360181"/>
          </a:xfrm>
          <a:prstGeom prst="roundRect">
            <a:avLst>
              <a:gd name="adj" fmla="val 139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K8s API </a:t>
            </a:r>
          </a:p>
          <a:p>
            <a:pPr algn="ctr"/>
            <a:r>
              <a:rPr lang="en-US" altLang="ko-KR" sz="1000" b="1"/>
              <a:t>Server Pod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75F50A1-A82D-4FC8-905F-E61E374CB7BC}"/>
              </a:ext>
            </a:extLst>
          </p:cNvPr>
          <p:cNvSpPr/>
          <p:nvPr/>
        </p:nvSpPr>
        <p:spPr>
          <a:xfrm>
            <a:off x="1986582" y="1923678"/>
            <a:ext cx="1073030" cy="360181"/>
          </a:xfrm>
          <a:prstGeom prst="roundRect">
            <a:avLst>
              <a:gd name="adj" fmla="val 127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Hoizontal Pod</a:t>
            </a:r>
          </a:p>
          <a:p>
            <a:pPr algn="ctr"/>
            <a:r>
              <a:rPr lang="en-US" altLang="ko-KR" sz="1000"/>
              <a:t>Autoscaler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26C7AB1-D83E-473E-86CA-D50FD600CB77}"/>
              </a:ext>
            </a:extLst>
          </p:cNvPr>
          <p:cNvCxnSpPr>
            <a:cxnSpLocks/>
            <a:stCxn id="71" idx="3"/>
            <a:endCxn id="58" idx="2"/>
          </p:cNvCxnSpPr>
          <p:nvPr/>
        </p:nvCxnSpPr>
        <p:spPr>
          <a:xfrm flipV="1">
            <a:off x="3059612" y="2715907"/>
            <a:ext cx="1191677" cy="348531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DBFA8DD-10F5-4DA9-ADED-4E8B599F3D55}"/>
              </a:ext>
            </a:extLst>
          </p:cNvPr>
          <p:cNvCxnSpPr>
            <a:cxnSpLocks/>
            <a:stCxn id="57" idx="0"/>
            <a:endCxn id="58" idx="2"/>
          </p:cNvCxnSpPr>
          <p:nvPr/>
        </p:nvCxnSpPr>
        <p:spPr>
          <a:xfrm flipV="1">
            <a:off x="4251289" y="2715907"/>
            <a:ext cx="0" cy="204515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09E4471A-440B-4703-8E93-F92FDE4C471B}"/>
              </a:ext>
            </a:extLst>
          </p:cNvPr>
          <p:cNvCxnSpPr>
            <a:cxnSpLocks/>
            <a:stCxn id="70" idx="0"/>
            <a:endCxn id="71" idx="2"/>
          </p:cNvCxnSpPr>
          <p:nvPr/>
        </p:nvCxnSpPr>
        <p:spPr>
          <a:xfrm flipV="1">
            <a:off x="2523097" y="3208454"/>
            <a:ext cx="0" cy="155384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01C724A-3AA8-48A6-813D-5827D60A0BBD}"/>
              </a:ext>
            </a:extLst>
          </p:cNvPr>
          <p:cNvCxnSpPr>
            <a:cxnSpLocks/>
            <a:stCxn id="45" idx="0"/>
            <a:endCxn id="57" idx="2"/>
          </p:cNvCxnSpPr>
          <p:nvPr/>
        </p:nvCxnSpPr>
        <p:spPr>
          <a:xfrm flipV="1">
            <a:off x="4251289" y="3208454"/>
            <a:ext cx="0" cy="155384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A440A506-D0D1-446D-BB8A-496B093501A7}"/>
              </a:ext>
            </a:extLst>
          </p:cNvPr>
          <p:cNvCxnSpPr>
            <a:cxnSpLocks/>
            <a:stCxn id="64" idx="0"/>
            <a:endCxn id="65" idx="2"/>
          </p:cNvCxnSpPr>
          <p:nvPr/>
        </p:nvCxnSpPr>
        <p:spPr>
          <a:xfrm flipV="1">
            <a:off x="5979481" y="3208454"/>
            <a:ext cx="0" cy="155384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8602BF9-F6EF-469D-8118-ACC8B121ECD0}"/>
              </a:ext>
            </a:extLst>
          </p:cNvPr>
          <p:cNvCxnSpPr>
            <a:cxnSpLocks/>
            <a:stCxn id="65" idx="0"/>
            <a:endCxn id="58" idx="2"/>
          </p:cNvCxnSpPr>
          <p:nvPr/>
        </p:nvCxnSpPr>
        <p:spPr>
          <a:xfrm flipH="1" flipV="1">
            <a:off x="4251289" y="2715907"/>
            <a:ext cx="1728192" cy="204515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A17F834-7CF0-4A66-9F18-D41FB25842A7}"/>
              </a:ext>
            </a:extLst>
          </p:cNvPr>
          <p:cNvCxnSpPr>
            <a:cxnSpLocks/>
            <a:stCxn id="106" idx="0"/>
            <a:endCxn id="78" idx="3"/>
          </p:cNvCxnSpPr>
          <p:nvPr/>
        </p:nvCxnSpPr>
        <p:spPr>
          <a:xfrm flipH="1" flipV="1">
            <a:off x="3138490" y="1543390"/>
            <a:ext cx="1112799" cy="30813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BB66EF9-BB24-493F-B23D-8524C9353715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2523097" y="1723480"/>
            <a:ext cx="0" cy="200198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60B4E005-335C-40C6-9F2A-57800016F8E0}"/>
              </a:ext>
            </a:extLst>
          </p:cNvPr>
          <p:cNvSpPr/>
          <p:nvPr/>
        </p:nvSpPr>
        <p:spPr>
          <a:xfrm>
            <a:off x="5364089" y="1363299"/>
            <a:ext cx="1230785" cy="360181"/>
          </a:xfrm>
          <a:prstGeom prst="roundRect">
            <a:avLst>
              <a:gd name="adj" fmla="val 139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kubectl top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08F264A7-65C0-412D-ABB6-C5ADDF479AF6}"/>
              </a:ext>
            </a:extLst>
          </p:cNvPr>
          <p:cNvCxnSpPr>
            <a:cxnSpLocks/>
            <a:stCxn id="78" idx="3"/>
            <a:endCxn id="96" idx="1"/>
          </p:cNvCxnSpPr>
          <p:nvPr/>
        </p:nvCxnSpPr>
        <p:spPr>
          <a:xfrm>
            <a:off x="3138490" y="1543390"/>
            <a:ext cx="2225599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154B9265-C9E3-479E-B3BC-D0B1FB4EBF69}"/>
              </a:ext>
            </a:extLst>
          </p:cNvPr>
          <p:cNvSpPr/>
          <p:nvPr/>
        </p:nvSpPr>
        <p:spPr>
          <a:xfrm>
            <a:off x="3635896" y="1851529"/>
            <a:ext cx="1230786" cy="360181"/>
          </a:xfrm>
          <a:prstGeom prst="roundRect">
            <a:avLst>
              <a:gd name="adj" fmla="val 174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K8s Metric </a:t>
            </a:r>
          </a:p>
          <a:p>
            <a:pPr algn="ctr"/>
            <a:r>
              <a:rPr lang="en-US" altLang="ko-KR" sz="1000"/>
              <a:t>Server Service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BD4ECB11-9F26-48AE-BE77-3C530493A7F6}"/>
              </a:ext>
            </a:extLst>
          </p:cNvPr>
          <p:cNvCxnSpPr>
            <a:cxnSpLocks/>
            <a:stCxn id="58" idx="0"/>
            <a:endCxn id="106" idx="2"/>
          </p:cNvCxnSpPr>
          <p:nvPr/>
        </p:nvCxnSpPr>
        <p:spPr>
          <a:xfrm flipV="1">
            <a:off x="4251289" y="2211710"/>
            <a:ext cx="0" cy="144016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7BB6A57F-EF0F-4751-9BED-63D6A8A41B0E}"/>
              </a:ext>
            </a:extLst>
          </p:cNvPr>
          <p:cNvCxnSpPr>
            <a:cxnSpLocks/>
            <a:endCxn id="78" idx="2"/>
          </p:cNvCxnSpPr>
          <p:nvPr/>
        </p:nvCxnSpPr>
        <p:spPr>
          <a:xfrm flipH="1" flipV="1">
            <a:off x="2523097" y="1723480"/>
            <a:ext cx="1112800" cy="323826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91954630-E1EA-4A08-B7C8-BDFD04BDC8E7}"/>
              </a:ext>
            </a:extLst>
          </p:cNvPr>
          <p:cNvCxnSpPr>
            <a:cxnSpLocks/>
            <a:endCxn id="121" idx="1"/>
          </p:cNvCxnSpPr>
          <p:nvPr/>
        </p:nvCxnSpPr>
        <p:spPr>
          <a:xfrm>
            <a:off x="1799905" y="4413217"/>
            <a:ext cx="333791" cy="1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DEF0B2F4-2B5E-4271-9948-0CFF360D217D}"/>
              </a:ext>
            </a:extLst>
          </p:cNvPr>
          <p:cNvSpPr txBox="1"/>
          <p:nvPr/>
        </p:nvSpPr>
        <p:spPr>
          <a:xfrm>
            <a:off x="2133696" y="4274718"/>
            <a:ext cx="625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Metric</a:t>
            </a:r>
            <a:endParaRPr lang="ko-KR" altLang="en-US" sz="12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4C71578-7DE1-45DF-8E1A-B1B48E6495A0}"/>
              </a:ext>
            </a:extLst>
          </p:cNvPr>
          <p:cNvSpPr txBox="1"/>
          <p:nvPr/>
        </p:nvSpPr>
        <p:spPr>
          <a:xfrm>
            <a:off x="3513130" y="1323235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Regist </a:t>
            </a:r>
          </a:p>
          <a:p>
            <a:r>
              <a:rPr lang="en-US" altLang="ko-KR" sz="1000" b="1"/>
              <a:t>metrics.k8s.io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338354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45648</TotalTime>
  <Words>312</Words>
  <Application>Microsoft Macintosh PowerPoint</Application>
  <PresentationFormat>On-screen Show (16:9)</PresentationFormat>
  <Paragraphs>143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6155</cp:revision>
  <dcterms:created xsi:type="dcterms:W3CDTF">2006-10-05T04:04:58Z</dcterms:created>
  <dcterms:modified xsi:type="dcterms:W3CDTF">2025-01-19T05:15:39Z</dcterms:modified>
</cp:coreProperties>
</file>