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4" r:id="rId2"/>
    <p:sldId id="396" r:id="rId3"/>
    <p:sldId id="411" r:id="rId4"/>
    <p:sldId id="410" r:id="rId5"/>
    <p:sldId id="408" r:id="rId6"/>
    <p:sldId id="404" r:id="rId7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784" autoAdjust="0"/>
    <p:restoredTop sz="89760" autoAdjust="0"/>
  </p:normalViewPr>
  <p:slideViewPr>
    <p:cSldViewPr>
      <p:cViewPr varScale="1">
        <p:scale>
          <a:sx n="208" d="100"/>
          <a:sy n="208" d="100"/>
        </p:scale>
        <p:origin x="208" y="1136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071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0660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80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028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999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2025. 7. 20.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jpe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1.png"/><Relationship Id="rId26" Type="http://schemas.openxmlformats.org/officeDocument/2006/relationships/image" Target="../media/image27.png"/><Relationship Id="rId3" Type="http://schemas.openxmlformats.org/officeDocument/2006/relationships/image" Target="../media/image7.png"/><Relationship Id="rId21" Type="http://schemas.openxmlformats.org/officeDocument/2006/relationships/image" Target="../media/image4.svg"/><Relationship Id="rId34" Type="http://schemas.openxmlformats.org/officeDocument/2006/relationships/image" Target="../media/image33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5" Type="http://schemas.openxmlformats.org/officeDocument/2006/relationships/image" Target="../media/image26.png"/><Relationship Id="rId3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0.png"/><Relationship Id="rId20" Type="http://schemas.openxmlformats.org/officeDocument/2006/relationships/image" Target="../media/image3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5.png"/><Relationship Id="rId32" Type="http://schemas.openxmlformats.org/officeDocument/2006/relationships/image" Target="../media/image32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4.png"/><Relationship Id="rId28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31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2.png"/><Relationship Id="rId8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475657" y="343396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283" y="408084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619252" y="339500"/>
            <a:ext cx="6168848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2697105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1052383"/>
            <a:ext cx="2016224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1158792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southkorea_hourly_csv</a:t>
            </a: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1683689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southkorea_hourly_parquet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2208586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</a:t>
            </a:r>
          </a:p>
          <a:p>
            <a:pPr algn="ctr"/>
            <a:r>
              <a:rPr lang="en-US" altLang="ko-KR" sz="900" b="1"/>
              <a:t>iceberg_parquet</a:t>
            </a:r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749994" y="443030"/>
            <a:ext cx="5904656" cy="8325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southkorea_hourly_csv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/weather/southkorea/hourly-csv/year=2025/month=1/day=1/hour=0/data.csv</a:t>
            </a:r>
          </a:p>
          <a:p>
            <a:r>
              <a:rPr lang="en-US" altLang="ko-KR" sz="900"/>
              <a:t>/weather/southkorea/hourly-csv/year=2025/month=1/day=1/hour=1/data.csv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749994" y="1523152"/>
            <a:ext cx="5904656" cy="83257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/weather/southkorea/hourly-parquet/year=2025/month=1/day=1/hour=0/data.parquet</a:t>
            </a:r>
          </a:p>
          <a:p>
            <a:r>
              <a:rPr lang="en-US" altLang="ko-KR" sz="900"/>
              <a:t>/weather/southkorea/hourly-parquet/year=2025/month=1/day=1/hour=1/data.parquet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749994" y="2603273"/>
            <a:ext cx="5904656" cy="964671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southkorea_hourly_iceberg_parquet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/weather/southkorea/hourly-iceberg-parquet/metadata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/weather/southkorea/hourly-iceberg-parquet/data/year=2025/month=1/day=1/hour=1/[random].parquet</a:t>
            </a:r>
          </a:p>
          <a:p>
            <a:r>
              <a:rPr lang="en-US" altLang="ko-KR" sz="90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702322" y="1275605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9C422-955D-6A4A-AD54-256F994350B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02322" y="2355726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A03A53-A02D-CD4D-A63C-0911E9367266}"/>
              </a:ext>
            </a:extLst>
          </p:cNvPr>
          <p:cNvCxnSpPr>
            <a:cxnSpLocks/>
            <a:stCxn id="14" idx="3"/>
            <a:endCxn id="50" idx="2"/>
          </p:cNvCxnSpPr>
          <p:nvPr/>
        </p:nvCxnSpPr>
        <p:spPr>
          <a:xfrm>
            <a:off x="2411761" y="640711"/>
            <a:ext cx="3296806" cy="743755"/>
          </a:xfrm>
          <a:prstGeom prst="bentConnector3">
            <a:avLst>
              <a:gd name="adj1" fmla="val 3073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B7DC045-D822-6740-A682-FB407D758C28}"/>
              </a:ext>
            </a:extLst>
          </p:cNvPr>
          <p:cNvCxnSpPr>
            <a:cxnSpLocks/>
            <a:stCxn id="14" idx="3"/>
            <a:endCxn id="38" idx="2"/>
          </p:cNvCxnSpPr>
          <p:nvPr/>
        </p:nvCxnSpPr>
        <p:spPr>
          <a:xfrm>
            <a:off x="2411761" y="640711"/>
            <a:ext cx="3290561" cy="1823876"/>
          </a:xfrm>
          <a:prstGeom prst="bentConnector3">
            <a:avLst>
              <a:gd name="adj1" fmla="val 3124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461257" y="3010999"/>
            <a:ext cx="424843" cy="540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3823692" y="2203934"/>
            <a:ext cx="12700" cy="3759968"/>
          </a:xfrm>
          <a:prstGeom prst="bentConnector3">
            <a:avLst>
              <a:gd name="adj1" fmla="val 1095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3B0F75-992B-1A40-B25E-C4E84CF3135C}"/>
              </a:ext>
            </a:extLst>
          </p:cNvPr>
          <p:cNvSpPr/>
          <p:nvPr/>
        </p:nvSpPr>
        <p:spPr>
          <a:xfrm>
            <a:off x="5702322" y="2428583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8B91E-96C2-FB41-A864-EB083C67BE23}"/>
              </a:ext>
            </a:extLst>
          </p:cNvPr>
          <p:cNvSpPr/>
          <p:nvPr/>
        </p:nvSpPr>
        <p:spPr>
          <a:xfrm>
            <a:off x="5708567" y="1348462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70486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325" y="3549848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7835836" y="4295781"/>
            <a:ext cx="936104" cy="5946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4462" y="4360469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619252" y="339500"/>
            <a:ext cx="6168848" cy="374441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40028" y="3660393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295" y="3549925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475656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281" y="1984224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395536" y="339502"/>
            <a:ext cx="2016224" cy="2016224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524350" y="445911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southkorea_hourly_csv</a:t>
            </a:r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524350" y="970808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southkorea_hourly_parquet</a:t>
            </a:r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532987" y="1495705"/>
            <a:ext cx="175859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southkorea_hourly_</a:t>
            </a:r>
          </a:p>
          <a:p>
            <a:pPr algn="ctr"/>
            <a:r>
              <a:rPr lang="en-US" altLang="ko-KR" sz="900" b="1"/>
              <a:t>iceberg_parquet</a:t>
            </a:r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749994" y="443030"/>
            <a:ext cx="5904656" cy="8325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southkorea_hourly_csv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/weather/southkorea/hourly-csv/year=2025/month=1/day=1/hour=0/data.csv</a:t>
            </a:r>
          </a:p>
          <a:p>
            <a:r>
              <a:rPr lang="en-US" altLang="ko-KR" sz="900"/>
              <a:t>/weather/southkorea/hourly-csv/year=2025/month=1/day=1/hour=1/data.csv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749994" y="1523152"/>
            <a:ext cx="5904656" cy="83257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southkorea_hourly_parquet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/weather/southkorea/hourly-parquet/year=2025/month=1/day=1/hour=0/data.parquet</a:t>
            </a:r>
          </a:p>
          <a:p>
            <a:r>
              <a:rPr lang="en-US" altLang="ko-KR" sz="900"/>
              <a:t>/weather/southkorea/hourly-parquet/year=2025/month=1/day=1/hour=1/data.parquet</a:t>
            </a:r>
          </a:p>
          <a:p>
            <a:r>
              <a:rPr lang="en-US" altLang="ko-KR" sz="9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749994" y="2603273"/>
            <a:ext cx="5904656" cy="964671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southkorea_hourly_iceberg_parquet</a:t>
            </a:r>
          </a:p>
          <a:p>
            <a:pPr algn="ctr"/>
            <a:endParaRPr lang="en-US" altLang="ko-KR" sz="900"/>
          </a:p>
          <a:p>
            <a:r>
              <a:rPr lang="en-US" altLang="ko-KR" sz="900"/>
              <a:t>/weather/southkorea/hourly-iceberg-parquet/metadata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/weather/southkorea/hourly-iceberg-parquet/data/year=2025/month=1/day=1/hour=0/[random].parquet</a:t>
            </a:r>
          </a:p>
          <a:p>
            <a:r>
              <a:rPr lang="en-US" altLang="ko-KR" sz="900"/>
              <a:t>…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7C30F8F-567C-ED4D-948C-E00953F8C87C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>
            <a:off x="5702322" y="1275605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D9C422-955D-6A4A-AD54-256F994350B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5702322" y="2355726"/>
            <a:ext cx="0" cy="24754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EA03A53-A02D-CD4D-A63C-0911E9367266}"/>
              </a:ext>
            </a:extLst>
          </p:cNvPr>
          <p:cNvCxnSpPr>
            <a:cxnSpLocks/>
            <a:stCxn id="14" idx="3"/>
            <a:endCxn id="23" idx="0"/>
          </p:cNvCxnSpPr>
          <p:nvPr/>
        </p:nvCxnSpPr>
        <p:spPr>
          <a:xfrm flipH="1" flipV="1">
            <a:off x="5702322" y="1523152"/>
            <a:ext cx="3069618" cy="3069944"/>
          </a:xfrm>
          <a:prstGeom prst="bentConnector4">
            <a:avLst>
              <a:gd name="adj1" fmla="val -7447"/>
              <a:gd name="adj2" fmla="val 104232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AB7DC045-D822-6740-A682-FB407D758C28}"/>
              </a:ext>
            </a:extLst>
          </p:cNvPr>
          <p:cNvCxnSpPr>
            <a:cxnSpLocks/>
            <a:stCxn id="14" idx="3"/>
            <a:endCxn id="24" idx="0"/>
          </p:cNvCxnSpPr>
          <p:nvPr/>
        </p:nvCxnSpPr>
        <p:spPr>
          <a:xfrm flipH="1" flipV="1">
            <a:off x="5702322" y="2603273"/>
            <a:ext cx="3069618" cy="1989823"/>
          </a:xfrm>
          <a:prstGeom prst="bentConnector4">
            <a:avLst>
              <a:gd name="adj1" fmla="val -7447"/>
              <a:gd name="adj2" fmla="val 10719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104816" y="2654558"/>
            <a:ext cx="1137724" cy="54006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399169" y="3493450"/>
            <a:ext cx="936104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16200000" flipH="1">
            <a:off x="3823692" y="2203934"/>
            <a:ext cx="12700" cy="3759968"/>
          </a:xfrm>
          <a:prstGeom prst="bentConnector3">
            <a:avLst>
              <a:gd name="adj1" fmla="val 1095102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stCxn id="60" idx="3"/>
            <a:endCxn id="18" idx="1"/>
          </p:cNvCxnSpPr>
          <p:nvPr/>
        </p:nvCxnSpPr>
        <p:spPr>
          <a:xfrm>
            <a:off x="1335273" y="3788684"/>
            <a:ext cx="14038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3004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847" y="1119375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187624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16D32B25-AD5A-5742-99A3-4E4B1925BE7B}"/>
              </a:ext>
            </a:extLst>
          </p:cNvPr>
          <p:cNvSpPr/>
          <p:nvPr/>
        </p:nvSpPr>
        <p:spPr>
          <a:xfrm>
            <a:off x="2555776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933" y="11309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3923928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5999" y="1132904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5292080" y="1059582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7182" y="1078764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30" y="2211710"/>
            <a:ext cx="596971" cy="596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2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215516" y="220811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512 GB</a:t>
            </a:r>
          </a:p>
          <a:p>
            <a:r>
              <a:rPr lang="en-US" altLang="ko-KR" sz="1200"/>
              <a:t>Network : 192.168.1.71</a:t>
            </a:r>
          </a:p>
        </p:txBody>
      </p:sp>
      <p:sp>
        <p:nvSpPr>
          <p:cNvPr id="67" name="모서리가 둥근 직사각형 13">
            <a:extLst>
              <a:ext uri="{FF2B5EF4-FFF2-40B4-BE49-F238E27FC236}">
                <a16:creationId xmlns:a16="http://schemas.microsoft.com/office/drawing/2014/main" id="{5C0EC2F2-3E8D-494C-8731-A878FE3504DF}"/>
              </a:ext>
            </a:extLst>
          </p:cNvPr>
          <p:cNvSpPr/>
          <p:nvPr/>
        </p:nvSpPr>
        <p:spPr>
          <a:xfrm>
            <a:off x="2375756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1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192.168.1.72</a:t>
            </a:r>
          </a:p>
        </p:txBody>
      </p:sp>
      <p:sp>
        <p:nvSpPr>
          <p:cNvPr id="68" name="모서리가 둥근 직사각형 13">
            <a:extLst>
              <a:ext uri="{FF2B5EF4-FFF2-40B4-BE49-F238E27FC236}">
                <a16:creationId xmlns:a16="http://schemas.microsoft.com/office/drawing/2014/main" id="{66FEC80C-0A55-7143-AB39-488E91413BDC}"/>
              </a:ext>
            </a:extLst>
          </p:cNvPr>
          <p:cNvSpPr/>
          <p:nvPr/>
        </p:nvSpPr>
        <p:spPr>
          <a:xfrm>
            <a:off x="2375756" y="3075805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4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192.168.1.75</a:t>
            </a:r>
          </a:p>
        </p:txBody>
      </p:sp>
      <p:sp>
        <p:nvSpPr>
          <p:cNvPr id="69" name="모서리가 둥근 직사각형 13">
            <a:extLst>
              <a:ext uri="{FF2B5EF4-FFF2-40B4-BE49-F238E27FC236}">
                <a16:creationId xmlns:a16="http://schemas.microsoft.com/office/drawing/2014/main" id="{A492CEAB-62B2-5940-A2C6-45C1FE4BB4FD}"/>
              </a:ext>
            </a:extLst>
          </p:cNvPr>
          <p:cNvSpPr/>
          <p:nvPr/>
        </p:nvSpPr>
        <p:spPr>
          <a:xfrm>
            <a:off x="4644008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2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192.168.1.73</a:t>
            </a:r>
          </a:p>
        </p:txBody>
      </p:sp>
      <p:sp>
        <p:nvSpPr>
          <p:cNvPr id="70" name="모서리가 둥근 직사각형 13">
            <a:extLst>
              <a:ext uri="{FF2B5EF4-FFF2-40B4-BE49-F238E27FC236}">
                <a16:creationId xmlns:a16="http://schemas.microsoft.com/office/drawing/2014/main" id="{C33B4E92-7E75-3C4D-B8D9-8E4126704F6C}"/>
              </a:ext>
            </a:extLst>
          </p:cNvPr>
          <p:cNvSpPr/>
          <p:nvPr/>
        </p:nvSpPr>
        <p:spPr>
          <a:xfrm>
            <a:off x="4644008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5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192.168.1.76</a:t>
            </a:r>
          </a:p>
        </p:txBody>
      </p:sp>
      <p:sp>
        <p:nvSpPr>
          <p:cNvPr id="71" name="모서리가 둥근 직사각형 13">
            <a:extLst>
              <a:ext uri="{FF2B5EF4-FFF2-40B4-BE49-F238E27FC236}">
                <a16:creationId xmlns:a16="http://schemas.microsoft.com/office/drawing/2014/main" id="{E583ED3B-3C15-504D-B5CE-8BF3AAD96044}"/>
              </a:ext>
            </a:extLst>
          </p:cNvPr>
          <p:cNvSpPr/>
          <p:nvPr/>
        </p:nvSpPr>
        <p:spPr>
          <a:xfrm>
            <a:off x="6912260" y="1364457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3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192.168.1.74</a:t>
            </a:r>
          </a:p>
        </p:txBody>
      </p:sp>
      <p:sp>
        <p:nvSpPr>
          <p:cNvPr id="72" name="모서리가 둥근 직사각형 13">
            <a:extLst>
              <a:ext uri="{FF2B5EF4-FFF2-40B4-BE49-F238E27FC236}">
                <a16:creationId xmlns:a16="http://schemas.microsoft.com/office/drawing/2014/main" id="{F9F9F9B3-8E5C-3240-A2BF-AF1DEFE3B352}"/>
              </a:ext>
            </a:extLst>
          </p:cNvPr>
          <p:cNvSpPr/>
          <p:nvPr/>
        </p:nvSpPr>
        <p:spPr>
          <a:xfrm>
            <a:off x="6912260" y="3075806"/>
            <a:ext cx="1872208" cy="1512167"/>
          </a:xfrm>
          <a:prstGeom prst="roundRect">
            <a:avLst>
              <a:gd name="adj" fmla="val 628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6</a:t>
            </a:r>
            <a:br>
              <a:rPr lang="en-US" altLang="ko-KR" sz="1400" b="1"/>
            </a:br>
            <a:r>
              <a:rPr lang="en-US" altLang="ko-KR" sz="1400" b="1"/>
              <a:t>/ Orange Pi 5 Max</a:t>
            </a:r>
          </a:p>
          <a:p>
            <a:pPr algn="ctr"/>
            <a:endParaRPr lang="en-US" altLang="ko-KR" sz="1200"/>
          </a:p>
          <a:p>
            <a:r>
              <a:rPr lang="en-US" altLang="ko-KR" sz="1200"/>
              <a:t>CPU : 8 Core</a:t>
            </a:r>
            <a:br>
              <a:rPr lang="en-US" altLang="ko-KR" sz="1200"/>
            </a:br>
            <a:r>
              <a:rPr lang="en-US" altLang="ko-KR" sz="1200"/>
              <a:t>Memory : 16</a:t>
            </a:r>
            <a:r>
              <a:rPr lang="ko-KR" altLang="en-US" sz="1200"/>
              <a:t> </a:t>
            </a:r>
            <a:r>
              <a:rPr lang="en-US" altLang="ko-KR" sz="1200"/>
              <a:t>GB</a:t>
            </a:r>
          </a:p>
          <a:p>
            <a:r>
              <a:rPr lang="en-US" altLang="ko-KR" sz="1200"/>
              <a:t>Storage : 128 GB</a:t>
            </a:r>
          </a:p>
          <a:p>
            <a:r>
              <a:rPr lang="en-US" altLang="ko-KR" sz="1200"/>
              <a:t>Network : 192.168.1.77</a:t>
            </a:r>
          </a:p>
        </p:txBody>
      </p:sp>
      <p:sp>
        <p:nvSpPr>
          <p:cNvPr id="73" name="모서리가 둥근 직사각형 13">
            <a:extLst>
              <a:ext uri="{FF2B5EF4-FFF2-40B4-BE49-F238E27FC236}">
                <a16:creationId xmlns:a16="http://schemas.microsoft.com/office/drawing/2014/main" id="{A3E2F71F-5221-CA47-B8BE-EE9FDA29D668}"/>
              </a:ext>
            </a:extLst>
          </p:cNvPr>
          <p:cNvSpPr/>
          <p:nvPr/>
        </p:nvSpPr>
        <p:spPr>
          <a:xfrm>
            <a:off x="2267744" y="843558"/>
            <a:ext cx="6624736" cy="3833266"/>
          </a:xfrm>
          <a:prstGeom prst="roundRect">
            <a:avLst>
              <a:gd name="adj" fmla="val 437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 Group</a:t>
            </a:r>
            <a:endParaRPr lang="en-US" altLang="ko-KR" sz="1200"/>
          </a:p>
        </p:txBody>
      </p:sp>
    </p:spTree>
    <p:extLst>
      <p:ext uri="{BB962C8B-B14F-4D97-AF65-F5344CB8AC3E}">
        <p14:creationId xmlns:p14="http://schemas.microsoft.com/office/powerpoint/2010/main" val="28279390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Yunikorn 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064" name="Picture 40" descr="Welcome to Apache YuniKorn | Apache YuniKorn">
            <a:extLst>
              <a:ext uri="{FF2B5EF4-FFF2-40B4-BE49-F238E27FC236}">
                <a16:creationId xmlns:a16="http://schemas.microsoft.com/office/drawing/2014/main" id="{07082261-5CF8-314F-990B-FBB83CD2A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0192" y="2107305"/>
            <a:ext cx="280768" cy="283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792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52458</TotalTime>
  <Words>821</Words>
  <Application>Microsoft Macintosh PowerPoint</Application>
  <PresentationFormat>On-screen Show (16:9)</PresentationFormat>
  <Paragraphs>198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5597</cp:revision>
  <dcterms:created xsi:type="dcterms:W3CDTF">2006-10-05T04:04:58Z</dcterms:created>
  <dcterms:modified xsi:type="dcterms:W3CDTF">2025-07-19T17:23:43Z</dcterms:modified>
</cp:coreProperties>
</file>