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8" r:id="rId2"/>
    <p:sldId id="367" r:id="rId3"/>
    <p:sldId id="369" r:id="rId4"/>
    <p:sldId id="366" r:id="rId5"/>
    <p:sldId id="37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0" autoAdjust="0"/>
    <p:restoredTop sz="84880" autoAdjust="0"/>
  </p:normalViewPr>
  <p:slideViewPr>
    <p:cSldViewPr>
      <p:cViewPr varScale="1">
        <p:scale>
          <a:sx n="252" d="100"/>
          <a:sy n="252" d="100"/>
        </p:scale>
        <p:origin x="360" y="44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5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1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1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1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102B77-80E1-470A-864F-4A3D5DED6D2C}"/>
              </a:ext>
            </a:extLst>
          </p:cNvPr>
          <p:cNvSpPr/>
          <p:nvPr/>
        </p:nvSpPr>
        <p:spPr>
          <a:xfrm>
            <a:off x="7647338" y="3014742"/>
            <a:ext cx="1321402" cy="1508117"/>
          </a:xfrm>
          <a:prstGeom prst="roundRect">
            <a:avLst>
              <a:gd name="adj" fmla="val 822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C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63C859A-DBF8-4424-941C-3B4279BE759E}"/>
              </a:ext>
            </a:extLst>
          </p:cNvPr>
          <p:cNvSpPr/>
          <p:nvPr/>
        </p:nvSpPr>
        <p:spPr>
          <a:xfrm>
            <a:off x="7647338" y="1942088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B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F2B3B12-DFBC-4126-BD35-F2B269976506}"/>
              </a:ext>
            </a:extLst>
          </p:cNvPr>
          <p:cNvSpPr/>
          <p:nvPr/>
        </p:nvSpPr>
        <p:spPr>
          <a:xfrm>
            <a:off x="7647338" y="859951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Group A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785369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771550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771550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Before Replication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837594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3203806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2081066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570018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546838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700727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852798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970377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336590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2008617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722253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546838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546838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700727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7B25373-50AE-467C-BEDE-1C8BBBA044B7}"/>
              </a:ext>
            </a:extLst>
          </p:cNvPr>
          <p:cNvSpPr/>
          <p:nvPr/>
        </p:nvSpPr>
        <p:spPr>
          <a:xfrm>
            <a:off x="103008" y="1277008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6FFC3F-0F73-42FC-B7A4-25773E49456F}"/>
              </a:ext>
            </a:extLst>
          </p:cNvPr>
          <p:cNvSpPr/>
          <p:nvPr/>
        </p:nvSpPr>
        <p:spPr>
          <a:xfrm>
            <a:off x="103008" y="2349770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56D844-3A39-4FAE-88C9-72BB2432EFE4}"/>
              </a:ext>
            </a:extLst>
          </p:cNvPr>
          <p:cNvSpPr/>
          <p:nvPr/>
        </p:nvSpPr>
        <p:spPr>
          <a:xfrm>
            <a:off x="103008" y="3422532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F07D10F-C9DC-4075-B58E-8556A0E71E12}"/>
              </a:ext>
            </a:extLst>
          </p:cNvPr>
          <p:cNvSpPr/>
          <p:nvPr/>
        </p:nvSpPr>
        <p:spPr>
          <a:xfrm>
            <a:off x="7740352" y="951009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4D72DD1-FC8F-46BA-A10C-BF650166CC54}"/>
              </a:ext>
            </a:extLst>
          </p:cNvPr>
          <p:cNvSpPr/>
          <p:nvPr/>
        </p:nvSpPr>
        <p:spPr>
          <a:xfrm>
            <a:off x="7740352" y="2023771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B</a:t>
            </a:r>
            <a:endParaRPr lang="ko-KR" altLang="en-US" sz="12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FB5091D-D8F5-49D3-87E6-8E7244392DF0}"/>
              </a:ext>
            </a:extLst>
          </p:cNvPr>
          <p:cNvSpPr/>
          <p:nvPr/>
        </p:nvSpPr>
        <p:spPr>
          <a:xfrm>
            <a:off x="7740352" y="3096533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C</a:t>
            </a:r>
            <a:endParaRPr lang="ko-KR" altLang="en-US" sz="12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C76F3D5-D69D-4D9F-B170-171D7880608F}"/>
              </a:ext>
            </a:extLst>
          </p:cNvPr>
          <p:cNvSpPr/>
          <p:nvPr/>
        </p:nvSpPr>
        <p:spPr>
          <a:xfrm>
            <a:off x="7740352" y="3615305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D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AE1B70-5925-437E-B3CF-A9707C4A4B15}"/>
              </a:ext>
            </a:extLst>
          </p:cNvPr>
          <p:cNvCxnSpPr>
            <a:stCxn id="38" idx="3"/>
          </p:cNvCxnSpPr>
          <p:nvPr/>
        </p:nvCxnSpPr>
        <p:spPr>
          <a:xfrm flipV="1">
            <a:off x="1244186" y="1104851"/>
            <a:ext cx="447494" cy="38037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B2F5D9-D4F3-4913-A76F-99B16F098429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131840" y="1123134"/>
            <a:ext cx="4608512" cy="3609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23508B-8B5C-4448-91E4-DC33AAB63548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244186" y="2226863"/>
            <a:ext cx="4597927" cy="33112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6B73E2E-C8B7-4DE1-AF83-054237B735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>
            <a:off x="7308304" y="2215540"/>
            <a:ext cx="432048" cy="1644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70D7608-5335-4604-8903-F2580A0F999D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5220072" y="3304750"/>
            <a:ext cx="2520280" cy="335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B4E168C-AEBA-46E6-B446-75CCD2E90006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7308304" y="3704492"/>
            <a:ext cx="432048" cy="1190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AEBCC0-223F-40D1-9805-D8C633B2C57F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1244186" y="3630749"/>
            <a:ext cx="4623958" cy="73743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C19F185-4478-453E-B72F-A49F6B802877}"/>
              </a:ext>
            </a:extLst>
          </p:cNvPr>
          <p:cNvCxnSpPr>
            <a:cxnSpLocks/>
            <a:stCxn id="61" idx="3"/>
            <a:endCxn id="81" idx="1"/>
          </p:cNvCxnSpPr>
          <p:nvPr/>
        </p:nvCxnSpPr>
        <p:spPr>
          <a:xfrm flipV="1">
            <a:off x="5220072" y="1159226"/>
            <a:ext cx="2520280" cy="31183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D825F-17E5-4991-B901-9EC60D9D2134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1244186" y="1471064"/>
            <a:ext cx="2535726" cy="1416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B5616E-2899-4C96-A38F-F0EF613B5486}"/>
              </a:ext>
            </a:extLst>
          </p:cNvPr>
          <p:cNvCxnSpPr>
            <a:cxnSpLocks/>
            <a:stCxn id="80" idx="3"/>
            <a:endCxn id="65" idx="1"/>
          </p:cNvCxnSpPr>
          <p:nvPr/>
        </p:nvCxnSpPr>
        <p:spPr>
          <a:xfrm flipV="1">
            <a:off x="1244186" y="3338280"/>
            <a:ext cx="2535726" cy="292469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5647069-E83F-405E-AD50-37D4813294FF}"/>
              </a:ext>
            </a:extLst>
          </p:cNvPr>
          <p:cNvCxnSpPr>
            <a:cxnSpLocks/>
            <a:stCxn id="80" idx="3"/>
            <a:endCxn id="55" idx="1"/>
          </p:cNvCxnSpPr>
          <p:nvPr/>
        </p:nvCxnSpPr>
        <p:spPr>
          <a:xfrm flipV="1">
            <a:off x="1244186" y="2972068"/>
            <a:ext cx="447494" cy="65868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ECA8B0C-1C50-410E-B833-FE364F07E4CC}"/>
              </a:ext>
            </a:extLst>
          </p:cNvPr>
          <p:cNvCxnSpPr>
            <a:cxnSpLocks/>
            <a:stCxn id="55" idx="3"/>
            <a:endCxn id="83" idx="1"/>
          </p:cNvCxnSpPr>
          <p:nvPr/>
        </p:nvCxnSpPr>
        <p:spPr>
          <a:xfrm>
            <a:off x="3131840" y="2972068"/>
            <a:ext cx="4608512" cy="33268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102B77-80E1-470A-864F-4A3D5DED6D2C}"/>
              </a:ext>
            </a:extLst>
          </p:cNvPr>
          <p:cNvSpPr/>
          <p:nvPr/>
        </p:nvSpPr>
        <p:spPr>
          <a:xfrm>
            <a:off x="7647338" y="2835283"/>
            <a:ext cx="1321402" cy="1508117"/>
          </a:xfrm>
          <a:prstGeom prst="roundRect">
            <a:avLst>
              <a:gd name="adj" fmla="val 822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C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63C859A-DBF8-4424-941C-3B4279BE759E}"/>
              </a:ext>
            </a:extLst>
          </p:cNvPr>
          <p:cNvSpPr/>
          <p:nvPr/>
        </p:nvSpPr>
        <p:spPr>
          <a:xfrm>
            <a:off x="7647338" y="1762629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B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F2B3B12-DFBC-4126-BD35-F2B269976506}"/>
              </a:ext>
            </a:extLst>
          </p:cNvPr>
          <p:cNvSpPr/>
          <p:nvPr/>
        </p:nvSpPr>
        <p:spPr>
          <a:xfrm>
            <a:off x="7647338" y="680492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Group A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605910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592091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592091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Replication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90160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90160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521268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673339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79091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79091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157131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157131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829158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542794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811881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811880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784253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784253"/>
            <a:ext cx="916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Follower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521268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7B25373-50AE-467C-BEDE-1C8BBBA044B7}"/>
              </a:ext>
            </a:extLst>
          </p:cNvPr>
          <p:cNvSpPr/>
          <p:nvPr/>
        </p:nvSpPr>
        <p:spPr>
          <a:xfrm>
            <a:off x="103008" y="1097549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6FFC3F-0F73-42FC-B7A4-25773E49456F}"/>
              </a:ext>
            </a:extLst>
          </p:cNvPr>
          <p:cNvSpPr/>
          <p:nvPr/>
        </p:nvSpPr>
        <p:spPr>
          <a:xfrm>
            <a:off x="103008" y="2170311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56D844-3A39-4FAE-88C9-72BB2432EFE4}"/>
              </a:ext>
            </a:extLst>
          </p:cNvPr>
          <p:cNvSpPr/>
          <p:nvPr/>
        </p:nvSpPr>
        <p:spPr>
          <a:xfrm>
            <a:off x="103008" y="3243073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F07D10F-C9DC-4075-B58E-8556A0E71E12}"/>
              </a:ext>
            </a:extLst>
          </p:cNvPr>
          <p:cNvSpPr/>
          <p:nvPr/>
        </p:nvSpPr>
        <p:spPr>
          <a:xfrm>
            <a:off x="7740352" y="771550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4D72DD1-FC8F-46BA-A10C-BF650166CC54}"/>
              </a:ext>
            </a:extLst>
          </p:cNvPr>
          <p:cNvSpPr/>
          <p:nvPr/>
        </p:nvSpPr>
        <p:spPr>
          <a:xfrm>
            <a:off x="7740352" y="1844312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B</a:t>
            </a:r>
            <a:endParaRPr lang="ko-KR" altLang="en-US" sz="12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FB5091D-D8F5-49D3-87E6-8E7244392DF0}"/>
              </a:ext>
            </a:extLst>
          </p:cNvPr>
          <p:cNvSpPr/>
          <p:nvPr/>
        </p:nvSpPr>
        <p:spPr>
          <a:xfrm>
            <a:off x="7740352" y="2917074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C</a:t>
            </a:r>
            <a:endParaRPr lang="ko-KR" altLang="en-US" sz="12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C76F3D5-D69D-4D9F-B170-171D7880608F}"/>
              </a:ext>
            </a:extLst>
          </p:cNvPr>
          <p:cNvSpPr/>
          <p:nvPr/>
        </p:nvSpPr>
        <p:spPr>
          <a:xfrm>
            <a:off x="7740352" y="3435846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D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AE1B70-5925-437E-B3CF-A9707C4A4B15}"/>
              </a:ext>
            </a:extLst>
          </p:cNvPr>
          <p:cNvCxnSpPr>
            <a:stCxn id="38" idx="3"/>
          </p:cNvCxnSpPr>
          <p:nvPr/>
        </p:nvCxnSpPr>
        <p:spPr>
          <a:xfrm flipV="1">
            <a:off x="1244186" y="925392"/>
            <a:ext cx="447494" cy="38037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B2F5D9-D4F3-4913-A76F-99B16F098429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131840" y="943675"/>
            <a:ext cx="4608512" cy="3609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23508B-8B5C-4448-91E4-DC33AAB63548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244186" y="2047404"/>
            <a:ext cx="4597927" cy="33112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6B73E2E-C8B7-4DE1-AF83-054237B735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>
            <a:off x="7308304" y="2036081"/>
            <a:ext cx="432048" cy="1644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70D7608-5335-4604-8903-F2580A0F999D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5220072" y="3125291"/>
            <a:ext cx="2520280" cy="335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B4E168C-AEBA-46E6-B446-75CCD2E90006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7308304" y="3525033"/>
            <a:ext cx="432048" cy="1190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AEBCC0-223F-40D1-9805-D8C633B2C57F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1244186" y="3451290"/>
            <a:ext cx="4623958" cy="73743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C19F185-4478-453E-B72F-A49F6B802877}"/>
              </a:ext>
            </a:extLst>
          </p:cNvPr>
          <p:cNvCxnSpPr>
            <a:cxnSpLocks/>
            <a:stCxn id="61" idx="3"/>
            <a:endCxn id="81" idx="1"/>
          </p:cNvCxnSpPr>
          <p:nvPr/>
        </p:nvCxnSpPr>
        <p:spPr>
          <a:xfrm flipV="1">
            <a:off x="5220072" y="979767"/>
            <a:ext cx="2520280" cy="31183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D825F-17E5-4991-B901-9EC60D9D2134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1244186" y="1291605"/>
            <a:ext cx="2535726" cy="1416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B5616E-2899-4C96-A38F-F0EF613B5486}"/>
              </a:ext>
            </a:extLst>
          </p:cNvPr>
          <p:cNvCxnSpPr>
            <a:cxnSpLocks/>
            <a:stCxn id="80" idx="3"/>
            <a:endCxn id="65" idx="1"/>
          </p:cNvCxnSpPr>
          <p:nvPr/>
        </p:nvCxnSpPr>
        <p:spPr>
          <a:xfrm flipV="1">
            <a:off x="1244186" y="3158821"/>
            <a:ext cx="2535726" cy="292469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5647069-E83F-405E-AD50-37D4813294FF}"/>
              </a:ext>
            </a:extLst>
          </p:cNvPr>
          <p:cNvCxnSpPr>
            <a:cxnSpLocks/>
            <a:stCxn id="80" idx="3"/>
            <a:endCxn id="55" idx="1"/>
          </p:cNvCxnSpPr>
          <p:nvPr/>
        </p:nvCxnSpPr>
        <p:spPr>
          <a:xfrm flipV="1">
            <a:off x="1244186" y="2792609"/>
            <a:ext cx="447494" cy="65868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ECA8B0C-1C50-410E-B833-FE364F07E4CC}"/>
              </a:ext>
            </a:extLst>
          </p:cNvPr>
          <p:cNvCxnSpPr>
            <a:cxnSpLocks/>
            <a:stCxn id="55" idx="3"/>
            <a:endCxn id="83" idx="1"/>
          </p:cNvCxnSpPr>
          <p:nvPr/>
        </p:nvCxnSpPr>
        <p:spPr>
          <a:xfrm>
            <a:off x="3131840" y="2792609"/>
            <a:ext cx="4608512" cy="33268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102B77-80E1-470A-864F-4A3D5DED6D2C}"/>
              </a:ext>
            </a:extLst>
          </p:cNvPr>
          <p:cNvSpPr/>
          <p:nvPr/>
        </p:nvSpPr>
        <p:spPr>
          <a:xfrm>
            <a:off x="7647338" y="2835283"/>
            <a:ext cx="1321402" cy="1508117"/>
          </a:xfrm>
          <a:prstGeom prst="roundRect">
            <a:avLst>
              <a:gd name="adj" fmla="val 822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C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63C859A-DBF8-4424-941C-3B4279BE759E}"/>
              </a:ext>
            </a:extLst>
          </p:cNvPr>
          <p:cNvSpPr/>
          <p:nvPr/>
        </p:nvSpPr>
        <p:spPr>
          <a:xfrm>
            <a:off x="7647338" y="1762629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B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F2B3B12-DFBC-4126-BD35-F2B269976506}"/>
              </a:ext>
            </a:extLst>
          </p:cNvPr>
          <p:cNvSpPr/>
          <p:nvPr/>
        </p:nvSpPr>
        <p:spPr>
          <a:xfrm>
            <a:off x="7647338" y="680492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Group A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605910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592091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592091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Replication Failover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90160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90160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521268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673339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79091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79091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157131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157131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829158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542794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811881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811880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784253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784253"/>
            <a:ext cx="916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Follower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521268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7B25373-50AE-467C-BEDE-1C8BBBA044B7}"/>
              </a:ext>
            </a:extLst>
          </p:cNvPr>
          <p:cNvSpPr/>
          <p:nvPr/>
        </p:nvSpPr>
        <p:spPr>
          <a:xfrm>
            <a:off x="103008" y="1097549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6FFC3F-0F73-42FC-B7A4-25773E49456F}"/>
              </a:ext>
            </a:extLst>
          </p:cNvPr>
          <p:cNvSpPr/>
          <p:nvPr/>
        </p:nvSpPr>
        <p:spPr>
          <a:xfrm>
            <a:off x="103008" y="2170311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56D844-3A39-4FAE-88C9-72BB2432EFE4}"/>
              </a:ext>
            </a:extLst>
          </p:cNvPr>
          <p:cNvSpPr/>
          <p:nvPr/>
        </p:nvSpPr>
        <p:spPr>
          <a:xfrm>
            <a:off x="103008" y="3243073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F07D10F-C9DC-4075-B58E-8556A0E71E12}"/>
              </a:ext>
            </a:extLst>
          </p:cNvPr>
          <p:cNvSpPr/>
          <p:nvPr/>
        </p:nvSpPr>
        <p:spPr>
          <a:xfrm>
            <a:off x="7740352" y="771550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4D72DD1-FC8F-46BA-A10C-BF650166CC54}"/>
              </a:ext>
            </a:extLst>
          </p:cNvPr>
          <p:cNvSpPr/>
          <p:nvPr/>
        </p:nvSpPr>
        <p:spPr>
          <a:xfrm>
            <a:off x="7740352" y="1844312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B</a:t>
            </a:r>
            <a:endParaRPr lang="ko-KR" altLang="en-US" sz="12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FB5091D-D8F5-49D3-87E6-8E7244392DF0}"/>
              </a:ext>
            </a:extLst>
          </p:cNvPr>
          <p:cNvSpPr/>
          <p:nvPr/>
        </p:nvSpPr>
        <p:spPr>
          <a:xfrm>
            <a:off x="7740352" y="2917074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C</a:t>
            </a:r>
            <a:endParaRPr lang="ko-KR" altLang="en-US" sz="12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C76F3D5-D69D-4D9F-B170-171D7880608F}"/>
              </a:ext>
            </a:extLst>
          </p:cNvPr>
          <p:cNvSpPr/>
          <p:nvPr/>
        </p:nvSpPr>
        <p:spPr>
          <a:xfrm>
            <a:off x="7740352" y="3435846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D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AE1B70-5925-437E-B3CF-A9707C4A4B15}"/>
              </a:ext>
            </a:extLst>
          </p:cNvPr>
          <p:cNvCxnSpPr>
            <a:stCxn id="38" idx="3"/>
          </p:cNvCxnSpPr>
          <p:nvPr/>
        </p:nvCxnSpPr>
        <p:spPr>
          <a:xfrm flipV="1">
            <a:off x="1244186" y="925392"/>
            <a:ext cx="447494" cy="38037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B2F5D9-D4F3-4913-A76F-99B16F098429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131840" y="943675"/>
            <a:ext cx="4608512" cy="3609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23508B-8B5C-4448-91E4-DC33AAB63548}"/>
              </a:ext>
            </a:extLst>
          </p:cNvPr>
          <p:cNvCxnSpPr>
            <a:cxnSpLocks/>
            <a:stCxn id="78" idx="3"/>
            <a:endCxn id="63" idx="1"/>
          </p:cNvCxnSpPr>
          <p:nvPr/>
        </p:nvCxnSpPr>
        <p:spPr>
          <a:xfrm flipV="1">
            <a:off x="1244186" y="2036081"/>
            <a:ext cx="2535726" cy="342447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6B73E2E-C8B7-4DE1-AF83-054237B73542}"/>
              </a:ext>
            </a:extLst>
          </p:cNvPr>
          <p:cNvCxnSpPr>
            <a:cxnSpLocks/>
            <a:stCxn id="63" idx="3"/>
            <a:endCxn id="82" idx="1"/>
          </p:cNvCxnSpPr>
          <p:nvPr/>
        </p:nvCxnSpPr>
        <p:spPr>
          <a:xfrm>
            <a:off x="5220072" y="2036081"/>
            <a:ext cx="2520280" cy="1644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70D7608-5335-4604-8903-F2580A0F999D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5220072" y="3125291"/>
            <a:ext cx="2520280" cy="335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B4E168C-AEBA-46E6-B446-75CCD2E90006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>
            <a:off x="3131840" y="3525033"/>
            <a:ext cx="4608512" cy="1190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AEBCC0-223F-40D1-9805-D8C633B2C57F}"/>
              </a:ext>
            </a:extLst>
          </p:cNvPr>
          <p:cNvCxnSpPr>
            <a:cxnSpLocks/>
            <a:stCxn id="80" idx="3"/>
            <a:endCxn id="57" idx="1"/>
          </p:cNvCxnSpPr>
          <p:nvPr/>
        </p:nvCxnSpPr>
        <p:spPr>
          <a:xfrm>
            <a:off x="1244186" y="3451290"/>
            <a:ext cx="447494" cy="73743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C19F185-4478-453E-B72F-A49F6B802877}"/>
              </a:ext>
            </a:extLst>
          </p:cNvPr>
          <p:cNvCxnSpPr>
            <a:cxnSpLocks/>
            <a:stCxn id="61" idx="3"/>
            <a:endCxn id="81" idx="1"/>
          </p:cNvCxnSpPr>
          <p:nvPr/>
        </p:nvCxnSpPr>
        <p:spPr>
          <a:xfrm flipV="1">
            <a:off x="5220072" y="979767"/>
            <a:ext cx="2520280" cy="31183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D825F-17E5-4991-B901-9EC60D9D2134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1244186" y="1291605"/>
            <a:ext cx="2535726" cy="1416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B5616E-2899-4C96-A38F-F0EF613B5486}"/>
              </a:ext>
            </a:extLst>
          </p:cNvPr>
          <p:cNvCxnSpPr>
            <a:cxnSpLocks/>
            <a:stCxn id="80" idx="3"/>
            <a:endCxn id="65" idx="1"/>
          </p:cNvCxnSpPr>
          <p:nvPr/>
        </p:nvCxnSpPr>
        <p:spPr>
          <a:xfrm flipV="1">
            <a:off x="1244186" y="3158821"/>
            <a:ext cx="2535726" cy="292469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5647069-E83F-405E-AD50-37D4813294FF}"/>
              </a:ext>
            </a:extLst>
          </p:cNvPr>
          <p:cNvCxnSpPr>
            <a:cxnSpLocks/>
            <a:stCxn id="80" idx="3"/>
            <a:endCxn id="55" idx="1"/>
          </p:cNvCxnSpPr>
          <p:nvPr/>
        </p:nvCxnSpPr>
        <p:spPr>
          <a:xfrm flipV="1">
            <a:off x="1244186" y="2792609"/>
            <a:ext cx="447494" cy="65868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ECA8B0C-1C50-410E-B833-FE364F07E4CC}"/>
              </a:ext>
            </a:extLst>
          </p:cNvPr>
          <p:cNvCxnSpPr>
            <a:cxnSpLocks/>
            <a:stCxn id="55" idx="3"/>
            <a:endCxn id="83" idx="1"/>
          </p:cNvCxnSpPr>
          <p:nvPr/>
        </p:nvCxnSpPr>
        <p:spPr>
          <a:xfrm>
            <a:off x="3131840" y="2792609"/>
            <a:ext cx="4608512" cy="33268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96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8B363-F2B6-40BD-B3C0-2DE050DE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C2417-3948-4F3B-89DA-B4EE9F4F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3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102B77-80E1-470A-864F-4A3D5DED6D2C}"/>
              </a:ext>
            </a:extLst>
          </p:cNvPr>
          <p:cNvSpPr/>
          <p:nvPr/>
        </p:nvSpPr>
        <p:spPr>
          <a:xfrm>
            <a:off x="7647338" y="2835283"/>
            <a:ext cx="1321402" cy="1508117"/>
          </a:xfrm>
          <a:prstGeom prst="roundRect">
            <a:avLst>
              <a:gd name="adj" fmla="val 822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C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63C859A-DBF8-4424-941C-3B4279BE759E}"/>
              </a:ext>
            </a:extLst>
          </p:cNvPr>
          <p:cNvSpPr/>
          <p:nvPr/>
        </p:nvSpPr>
        <p:spPr>
          <a:xfrm>
            <a:off x="7647338" y="1762629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B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F2B3B12-DFBC-4126-BD35-F2B269976506}"/>
              </a:ext>
            </a:extLst>
          </p:cNvPr>
          <p:cNvSpPr/>
          <p:nvPr/>
        </p:nvSpPr>
        <p:spPr>
          <a:xfrm>
            <a:off x="7647338" y="680492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Group A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605910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592091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592091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Replication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90160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90160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521268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673339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79091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79091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157131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157131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829158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542794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811881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811880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784253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784253"/>
            <a:ext cx="916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Follower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521268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7B25373-50AE-467C-BEDE-1C8BBBA044B7}"/>
              </a:ext>
            </a:extLst>
          </p:cNvPr>
          <p:cNvSpPr/>
          <p:nvPr/>
        </p:nvSpPr>
        <p:spPr>
          <a:xfrm>
            <a:off x="103008" y="1097549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6FFC3F-0F73-42FC-B7A4-25773E49456F}"/>
              </a:ext>
            </a:extLst>
          </p:cNvPr>
          <p:cNvSpPr/>
          <p:nvPr/>
        </p:nvSpPr>
        <p:spPr>
          <a:xfrm>
            <a:off x="103008" y="2170311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56D844-3A39-4FAE-88C9-72BB2432EFE4}"/>
              </a:ext>
            </a:extLst>
          </p:cNvPr>
          <p:cNvSpPr/>
          <p:nvPr/>
        </p:nvSpPr>
        <p:spPr>
          <a:xfrm>
            <a:off x="103008" y="3243073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F07D10F-C9DC-4075-B58E-8556A0E71E12}"/>
              </a:ext>
            </a:extLst>
          </p:cNvPr>
          <p:cNvSpPr/>
          <p:nvPr/>
        </p:nvSpPr>
        <p:spPr>
          <a:xfrm>
            <a:off x="7740352" y="771550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4D72DD1-FC8F-46BA-A10C-BF650166CC54}"/>
              </a:ext>
            </a:extLst>
          </p:cNvPr>
          <p:cNvSpPr/>
          <p:nvPr/>
        </p:nvSpPr>
        <p:spPr>
          <a:xfrm>
            <a:off x="7740352" y="1844312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B</a:t>
            </a:r>
            <a:endParaRPr lang="ko-KR" altLang="en-US" sz="12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FB5091D-D8F5-49D3-87E6-8E7244392DF0}"/>
              </a:ext>
            </a:extLst>
          </p:cNvPr>
          <p:cNvSpPr/>
          <p:nvPr/>
        </p:nvSpPr>
        <p:spPr>
          <a:xfrm>
            <a:off x="7740352" y="2917074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C</a:t>
            </a:r>
            <a:endParaRPr lang="ko-KR" altLang="en-US" sz="12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C76F3D5-D69D-4D9F-B170-171D7880608F}"/>
              </a:ext>
            </a:extLst>
          </p:cNvPr>
          <p:cNvSpPr/>
          <p:nvPr/>
        </p:nvSpPr>
        <p:spPr>
          <a:xfrm>
            <a:off x="7740352" y="3435846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D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AE1B70-5925-437E-B3CF-A9707C4A4B15}"/>
              </a:ext>
            </a:extLst>
          </p:cNvPr>
          <p:cNvCxnSpPr>
            <a:stCxn id="38" idx="3"/>
          </p:cNvCxnSpPr>
          <p:nvPr/>
        </p:nvCxnSpPr>
        <p:spPr>
          <a:xfrm flipV="1">
            <a:off x="1244186" y="925392"/>
            <a:ext cx="447494" cy="38037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B2F5D9-D4F3-4913-A76F-99B16F098429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131840" y="943675"/>
            <a:ext cx="4608512" cy="3609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23508B-8B5C-4448-91E4-DC33AAB63548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244186" y="2047404"/>
            <a:ext cx="4597927" cy="33112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6B73E2E-C8B7-4DE1-AF83-054237B735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>
            <a:off x="7308304" y="2036081"/>
            <a:ext cx="432048" cy="1644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70D7608-5335-4604-8903-F2580A0F999D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5220072" y="3125291"/>
            <a:ext cx="2520280" cy="335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B4E168C-AEBA-46E6-B446-75CCD2E90006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7308304" y="3525033"/>
            <a:ext cx="432048" cy="1190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AEBCC0-223F-40D1-9805-D8C633B2C57F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1244186" y="3451290"/>
            <a:ext cx="4623958" cy="73743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C19F185-4478-453E-B72F-A49F6B802877}"/>
              </a:ext>
            </a:extLst>
          </p:cNvPr>
          <p:cNvCxnSpPr>
            <a:cxnSpLocks/>
            <a:stCxn id="61" idx="3"/>
            <a:endCxn id="81" idx="1"/>
          </p:cNvCxnSpPr>
          <p:nvPr/>
        </p:nvCxnSpPr>
        <p:spPr>
          <a:xfrm flipV="1">
            <a:off x="5220072" y="979767"/>
            <a:ext cx="2520280" cy="31183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D825F-17E5-4991-B901-9EC60D9D2134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1244186" y="1291605"/>
            <a:ext cx="2535726" cy="1416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B5616E-2899-4C96-A38F-F0EF613B5486}"/>
              </a:ext>
            </a:extLst>
          </p:cNvPr>
          <p:cNvCxnSpPr>
            <a:cxnSpLocks/>
            <a:stCxn id="80" idx="3"/>
            <a:endCxn id="65" idx="1"/>
          </p:cNvCxnSpPr>
          <p:nvPr/>
        </p:nvCxnSpPr>
        <p:spPr>
          <a:xfrm flipV="1">
            <a:off x="1244186" y="3158821"/>
            <a:ext cx="2535726" cy="292469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5647069-E83F-405E-AD50-37D4813294FF}"/>
              </a:ext>
            </a:extLst>
          </p:cNvPr>
          <p:cNvCxnSpPr>
            <a:cxnSpLocks/>
            <a:stCxn id="80" idx="3"/>
            <a:endCxn id="55" idx="1"/>
          </p:cNvCxnSpPr>
          <p:nvPr/>
        </p:nvCxnSpPr>
        <p:spPr>
          <a:xfrm flipV="1">
            <a:off x="1244186" y="2792609"/>
            <a:ext cx="447494" cy="65868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ECA8B0C-1C50-410E-B833-FE364F07E4CC}"/>
              </a:ext>
            </a:extLst>
          </p:cNvPr>
          <p:cNvCxnSpPr>
            <a:cxnSpLocks/>
            <a:stCxn id="55" idx="3"/>
            <a:endCxn id="83" idx="1"/>
          </p:cNvCxnSpPr>
          <p:nvPr/>
        </p:nvCxnSpPr>
        <p:spPr>
          <a:xfrm>
            <a:off x="3131840" y="2792609"/>
            <a:ext cx="4608512" cy="33268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32777</TotalTime>
  <Words>282</Words>
  <Application>Microsoft Macintosh PowerPoint</Application>
  <PresentationFormat>On-screen Show (16:9)</PresentationFormat>
  <Paragraphs>141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Before Replication</vt:lpstr>
      <vt:lpstr>Replication</vt:lpstr>
      <vt:lpstr>Replication Failover</vt:lpstr>
      <vt:lpstr>PowerPoint Presentation</vt:lpstr>
      <vt:lpstr>Replication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4904</cp:revision>
  <dcterms:created xsi:type="dcterms:W3CDTF">2006-10-05T04:04:58Z</dcterms:created>
  <dcterms:modified xsi:type="dcterms:W3CDTF">2025-10-11T20:14:28Z</dcterms:modified>
</cp:coreProperties>
</file>