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25" r:id="rId2"/>
    <p:sldId id="428" r:id="rId3"/>
    <p:sldId id="427" r:id="rId4"/>
    <p:sldId id="426" r:id="rId5"/>
    <p:sldId id="424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7354" autoAdjust="0"/>
  </p:normalViewPr>
  <p:slideViewPr>
    <p:cSldViewPr>
      <p:cViewPr varScale="1">
        <p:scale>
          <a:sx n="132" d="100"/>
          <a:sy n="132" d="100"/>
        </p:scale>
        <p:origin x="2982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658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264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58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82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3ABF5266-FEC2-426C-BB36-C84CEBB17E73}"/>
              </a:ext>
            </a:extLst>
          </p:cNvPr>
          <p:cNvGrpSpPr/>
          <p:nvPr/>
        </p:nvGrpSpPr>
        <p:grpSpPr>
          <a:xfrm>
            <a:off x="829709" y="513664"/>
            <a:ext cx="3406912" cy="3905716"/>
            <a:chOff x="356491" y="1232857"/>
            <a:chExt cx="3406912" cy="3687486"/>
          </a:xfrm>
        </p:grpSpPr>
        <p:sp>
          <p:nvSpPr>
            <p:cNvPr id="223" name="사각형: 둥근 모서리 222">
              <a:extLst>
                <a:ext uri="{FF2B5EF4-FFF2-40B4-BE49-F238E27FC236}">
                  <a16:creationId xmlns:a16="http://schemas.microsoft.com/office/drawing/2014/main" id="{2B48F313-DD96-45A3-B561-F784982C3F7C}"/>
                </a:ext>
              </a:extLst>
            </p:cNvPr>
            <p:cNvSpPr/>
            <p:nvPr/>
          </p:nvSpPr>
          <p:spPr>
            <a:xfrm>
              <a:off x="356491" y="1232857"/>
              <a:ext cx="3406912" cy="3687486"/>
            </a:xfrm>
            <a:prstGeom prst="roundRect">
              <a:avLst>
                <a:gd name="adj" fmla="val 453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Master Node</a:t>
              </a:r>
              <a:endParaRPr lang="ko-KR" altLang="en-US" sz="1600" b="1"/>
            </a:p>
          </p:txBody>
        </p:sp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33782B9C-519C-43D1-8EA9-ACA8D3DE1B56}"/>
                </a:ext>
              </a:extLst>
            </p:cNvPr>
            <p:cNvSpPr/>
            <p:nvPr/>
          </p:nvSpPr>
          <p:spPr>
            <a:xfrm>
              <a:off x="512262" y="1343929"/>
              <a:ext cx="3103042" cy="3176288"/>
            </a:xfrm>
            <a:prstGeom prst="roundRect">
              <a:avLst>
                <a:gd name="adj" fmla="val 3766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/>
                <a:t>Docker</a:t>
              </a:r>
              <a:endParaRPr lang="ko-KR" altLang="en-US" sz="1400" b="1"/>
            </a:p>
          </p:txBody>
        </p:sp>
        <p:sp>
          <p:nvSpPr>
            <p:cNvPr id="225" name="사각형: 둥근 모서리 224">
              <a:extLst>
                <a:ext uri="{FF2B5EF4-FFF2-40B4-BE49-F238E27FC236}">
                  <a16:creationId xmlns:a16="http://schemas.microsoft.com/office/drawing/2014/main" id="{E9AD8CE5-9182-46BF-B297-724BF44C01C8}"/>
                </a:ext>
              </a:extLst>
            </p:cNvPr>
            <p:cNvSpPr/>
            <p:nvPr/>
          </p:nvSpPr>
          <p:spPr>
            <a:xfrm>
              <a:off x="2172912" y="1470004"/>
              <a:ext cx="1301347" cy="797287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kube-apiserver</a:t>
              </a:r>
            </a:p>
          </p:txBody>
        </p:sp>
        <p:sp>
          <p:nvSpPr>
            <p:cNvPr id="226" name="사각형: 둥근 모서리 225">
              <a:extLst>
                <a:ext uri="{FF2B5EF4-FFF2-40B4-BE49-F238E27FC236}">
                  <a16:creationId xmlns:a16="http://schemas.microsoft.com/office/drawing/2014/main" id="{6B3A5DA2-BEA7-4F91-A1A8-AC2A015809C4}"/>
                </a:ext>
              </a:extLst>
            </p:cNvPr>
            <p:cNvSpPr/>
            <p:nvPr/>
          </p:nvSpPr>
          <p:spPr>
            <a:xfrm>
              <a:off x="661431" y="2494816"/>
              <a:ext cx="1301347" cy="797287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kube-controller-manager</a:t>
              </a:r>
            </a:p>
          </p:txBody>
        </p:sp>
        <p:sp>
          <p:nvSpPr>
            <p:cNvPr id="227" name="사각형: 둥근 모서리 226">
              <a:extLst>
                <a:ext uri="{FF2B5EF4-FFF2-40B4-BE49-F238E27FC236}">
                  <a16:creationId xmlns:a16="http://schemas.microsoft.com/office/drawing/2014/main" id="{46DF4D7E-63C9-4B8E-A33B-DB3AE3A96520}"/>
                </a:ext>
              </a:extLst>
            </p:cNvPr>
            <p:cNvSpPr/>
            <p:nvPr/>
          </p:nvSpPr>
          <p:spPr>
            <a:xfrm>
              <a:off x="2172912" y="2494816"/>
              <a:ext cx="1301347" cy="797287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kube-scheduler</a:t>
              </a:r>
            </a:p>
          </p:txBody>
        </p:sp>
        <p:sp>
          <p:nvSpPr>
            <p:cNvPr id="228" name="사각형: 둥근 모서리 227">
              <a:extLst>
                <a:ext uri="{FF2B5EF4-FFF2-40B4-BE49-F238E27FC236}">
                  <a16:creationId xmlns:a16="http://schemas.microsoft.com/office/drawing/2014/main" id="{A24A3EE0-E515-4199-8010-B75D09A7BEF0}"/>
                </a:ext>
              </a:extLst>
            </p:cNvPr>
            <p:cNvSpPr/>
            <p:nvPr/>
          </p:nvSpPr>
          <p:spPr>
            <a:xfrm>
              <a:off x="661431" y="1470004"/>
              <a:ext cx="1301347" cy="797287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etcd</a:t>
              </a:r>
            </a:p>
          </p:txBody>
        </p:sp>
        <p:cxnSp>
          <p:nvCxnSpPr>
            <p:cNvPr id="229" name="직선 화살표 연결선 228">
              <a:extLst>
                <a:ext uri="{FF2B5EF4-FFF2-40B4-BE49-F238E27FC236}">
                  <a16:creationId xmlns:a16="http://schemas.microsoft.com/office/drawing/2014/main" id="{DFA9B0F6-86EF-4BAD-AE76-A2EA95946ACA}"/>
                </a:ext>
              </a:extLst>
            </p:cNvPr>
            <p:cNvCxnSpPr>
              <a:cxnSpLocks/>
              <a:stCxn id="225" idx="1"/>
              <a:endCxn id="228" idx="3"/>
            </p:cNvCxnSpPr>
            <p:nvPr/>
          </p:nvCxnSpPr>
          <p:spPr>
            <a:xfrm flipH="1">
              <a:off x="1962778" y="1868648"/>
              <a:ext cx="210134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화살표 연결선 229">
              <a:extLst>
                <a:ext uri="{FF2B5EF4-FFF2-40B4-BE49-F238E27FC236}">
                  <a16:creationId xmlns:a16="http://schemas.microsoft.com/office/drawing/2014/main" id="{C5AA20BD-0448-4F7F-A334-AB8FEF24008D}"/>
                </a:ext>
              </a:extLst>
            </p:cNvPr>
            <p:cNvCxnSpPr>
              <a:cxnSpLocks/>
              <a:stCxn id="225" idx="2"/>
              <a:endCxn id="226" idx="0"/>
            </p:cNvCxnSpPr>
            <p:nvPr/>
          </p:nvCxnSpPr>
          <p:spPr>
            <a:xfrm flipH="1">
              <a:off x="1312105" y="2267291"/>
              <a:ext cx="1511481" cy="22752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C6B4F1C0-E30B-42D3-8221-227A8CAA999E}"/>
                </a:ext>
              </a:extLst>
            </p:cNvPr>
            <p:cNvCxnSpPr>
              <a:cxnSpLocks/>
              <a:stCxn id="225" idx="2"/>
              <a:endCxn id="227" idx="0"/>
            </p:cNvCxnSpPr>
            <p:nvPr/>
          </p:nvCxnSpPr>
          <p:spPr>
            <a:xfrm>
              <a:off x="2823586" y="2267291"/>
              <a:ext cx="0" cy="22752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사각형: 둥근 모서리 231">
              <a:extLst>
                <a:ext uri="{FF2B5EF4-FFF2-40B4-BE49-F238E27FC236}">
                  <a16:creationId xmlns:a16="http://schemas.microsoft.com/office/drawing/2014/main" id="{F28CB064-84EA-4DC5-9386-874609B8DE1B}"/>
                </a:ext>
              </a:extLst>
            </p:cNvPr>
            <p:cNvSpPr/>
            <p:nvPr/>
          </p:nvSpPr>
          <p:spPr>
            <a:xfrm>
              <a:off x="661431" y="3513623"/>
              <a:ext cx="1301346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kube-proxy</a:t>
              </a:r>
            </a:p>
            <a:p>
              <a:pPr algn="ctr"/>
              <a:r>
                <a:rPr lang="en-US" altLang="ko-KR" sz="1400"/>
                <a:t>/ Daemonset</a:t>
              </a:r>
              <a:endParaRPr lang="ko-KR" altLang="en-US" sz="1400"/>
            </a:p>
          </p:txBody>
        </p:sp>
        <p:sp>
          <p:nvSpPr>
            <p:cNvPr id="233" name="사각형: 둥근 모서리 232">
              <a:extLst>
                <a:ext uri="{FF2B5EF4-FFF2-40B4-BE49-F238E27FC236}">
                  <a16:creationId xmlns:a16="http://schemas.microsoft.com/office/drawing/2014/main" id="{6B29E1AF-E429-43C2-8E1F-1022CBE95290}"/>
                </a:ext>
              </a:extLst>
            </p:cNvPr>
            <p:cNvSpPr/>
            <p:nvPr/>
          </p:nvSpPr>
          <p:spPr>
            <a:xfrm>
              <a:off x="2170335" y="3513623"/>
              <a:ext cx="1301346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Net Daemon</a:t>
              </a:r>
            </a:p>
            <a:p>
              <a:pPr algn="ctr"/>
              <a:r>
                <a:rPr lang="en-US" altLang="ko-KR" sz="1400"/>
                <a:t>/ Daemonset</a:t>
              </a:r>
              <a:endParaRPr lang="ko-KR" altLang="en-US" sz="1400"/>
            </a:p>
          </p:txBody>
        </p:sp>
        <p:cxnSp>
          <p:nvCxnSpPr>
            <p:cNvPr id="234" name="직선 화살표 연결선 233">
              <a:extLst>
                <a:ext uri="{FF2B5EF4-FFF2-40B4-BE49-F238E27FC236}">
                  <a16:creationId xmlns:a16="http://schemas.microsoft.com/office/drawing/2014/main" id="{CBF41A9D-5ED0-40B2-80B3-1A6868B6289B}"/>
                </a:ext>
              </a:extLst>
            </p:cNvPr>
            <p:cNvCxnSpPr>
              <a:cxnSpLocks/>
              <a:stCxn id="225" idx="2"/>
              <a:endCxn id="232" idx="0"/>
            </p:cNvCxnSpPr>
            <p:nvPr/>
          </p:nvCxnSpPr>
          <p:spPr>
            <a:xfrm flipH="1">
              <a:off x="1312104" y="2267291"/>
              <a:ext cx="1511482" cy="124633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화살표 연결선 234">
              <a:extLst>
                <a:ext uri="{FF2B5EF4-FFF2-40B4-BE49-F238E27FC236}">
                  <a16:creationId xmlns:a16="http://schemas.microsoft.com/office/drawing/2014/main" id="{CD836159-2E1C-409D-AEF7-61B6DEB42ADA}"/>
                </a:ext>
              </a:extLst>
            </p:cNvPr>
            <p:cNvCxnSpPr>
              <a:cxnSpLocks/>
              <a:stCxn id="225" idx="2"/>
              <a:endCxn id="233" idx="0"/>
            </p:cNvCxnSpPr>
            <p:nvPr/>
          </p:nvCxnSpPr>
          <p:spPr>
            <a:xfrm flipH="1">
              <a:off x="2821008" y="2267291"/>
              <a:ext cx="2578" cy="124633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14FD72AE-F990-47AF-A70A-A15D16871D29}"/>
              </a:ext>
            </a:extLst>
          </p:cNvPr>
          <p:cNvGrpSpPr/>
          <p:nvPr/>
        </p:nvGrpSpPr>
        <p:grpSpPr>
          <a:xfrm>
            <a:off x="5000294" y="555526"/>
            <a:ext cx="3623078" cy="3312368"/>
            <a:chOff x="4716016" y="1635646"/>
            <a:chExt cx="3623078" cy="3312368"/>
          </a:xfrm>
        </p:grpSpPr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id="{8A001A10-23E9-4750-8048-2F7BB66EF9B0}"/>
                </a:ext>
              </a:extLst>
            </p:cNvPr>
            <p:cNvSpPr/>
            <p:nvPr/>
          </p:nvSpPr>
          <p:spPr>
            <a:xfrm>
              <a:off x="4716016" y="1635646"/>
              <a:ext cx="3623078" cy="3312368"/>
            </a:xfrm>
            <a:prstGeom prst="roundRect">
              <a:avLst>
                <a:gd name="adj" fmla="val 3439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Worker Node</a:t>
              </a:r>
              <a:endParaRPr lang="ko-KR" altLang="en-US" sz="1600" b="1"/>
            </a:p>
          </p:txBody>
        </p:sp>
        <p:sp>
          <p:nvSpPr>
            <p:cNvPr id="205" name="사각형: 둥근 모서리 204">
              <a:extLst>
                <a:ext uri="{FF2B5EF4-FFF2-40B4-BE49-F238E27FC236}">
                  <a16:creationId xmlns:a16="http://schemas.microsoft.com/office/drawing/2014/main" id="{DE21EF05-BCA7-47A3-BC74-68EEAE37A0FA}"/>
                </a:ext>
              </a:extLst>
            </p:cNvPr>
            <p:cNvSpPr/>
            <p:nvPr/>
          </p:nvSpPr>
          <p:spPr>
            <a:xfrm>
              <a:off x="5118213" y="1762523"/>
              <a:ext cx="1152128" cy="504056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kubelet</a:t>
              </a:r>
              <a:endParaRPr lang="ko-KR" altLang="en-US" sz="1400"/>
            </a:p>
          </p:txBody>
        </p:sp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id="{51943266-AD1F-4F08-A7F1-BB415F676695}"/>
                </a:ext>
              </a:extLst>
            </p:cNvPr>
            <p:cNvSpPr/>
            <p:nvPr/>
          </p:nvSpPr>
          <p:spPr>
            <a:xfrm>
              <a:off x="6743093" y="1755068"/>
              <a:ext cx="1152128" cy="504056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 Plugin</a:t>
              </a:r>
              <a:endParaRPr lang="ko-KR" altLang="en-US" sz="1400"/>
            </a:p>
          </p:txBody>
        </p:sp>
        <p:sp>
          <p:nvSpPr>
            <p:cNvPr id="207" name="사각형: 둥근 모서리 206">
              <a:extLst>
                <a:ext uri="{FF2B5EF4-FFF2-40B4-BE49-F238E27FC236}">
                  <a16:creationId xmlns:a16="http://schemas.microsoft.com/office/drawing/2014/main" id="{BA19E836-A714-4C0A-BB57-E08B61DC9DD1}"/>
                </a:ext>
              </a:extLst>
            </p:cNvPr>
            <p:cNvSpPr/>
            <p:nvPr/>
          </p:nvSpPr>
          <p:spPr>
            <a:xfrm>
              <a:off x="4882710" y="2499741"/>
              <a:ext cx="3312368" cy="2078351"/>
            </a:xfrm>
            <a:prstGeom prst="roundRect">
              <a:avLst>
                <a:gd name="adj" fmla="val 4573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/>
                <a:t>Docker</a:t>
              </a:r>
              <a:endParaRPr lang="ko-KR" altLang="en-US" sz="1400" b="1"/>
            </a:p>
          </p:txBody>
        </p: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5EC6334B-ABB4-46D2-B966-CE3BB0943CDC}"/>
                </a:ext>
              </a:extLst>
            </p:cNvPr>
            <p:cNvGrpSpPr/>
            <p:nvPr/>
          </p:nvGrpSpPr>
          <p:grpSpPr>
            <a:xfrm>
              <a:off x="6650767" y="2712820"/>
              <a:ext cx="1321468" cy="546583"/>
              <a:chOff x="6444208" y="3253038"/>
              <a:chExt cx="1321468" cy="546583"/>
            </a:xfrm>
          </p:grpSpPr>
          <p:sp>
            <p:nvSpPr>
              <p:cNvPr id="215" name="사각형: 둥근 모서리 214">
                <a:extLst>
                  <a:ext uri="{FF2B5EF4-FFF2-40B4-BE49-F238E27FC236}">
                    <a16:creationId xmlns:a16="http://schemas.microsoft.com/office/drawing/2014/main" id="{43C901C7-41E8-4B45-B15F-48B8DAD1B167}"/>
                  </a:ext>
                </a:extLst>
              </p:cNvPr>
              <p:cNvSpPr/>
              <p:nvPr/>
            </p:nvSpPr>
            <p:spPr>
              <a:xfrm>
                <a:off x="6627016" y="3253038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216" name="사각형: 둥근 모서리 215">
                <a:extLst>
                  <a:ext uri="{FF2B5EF4-FFF2-40B4-BE49-F238E27FC236}">
                    <a16:creationId xmlns:a16="http://schemas.microsoft.com/office/drawing/2014/main" id="{D5507AA2-3A86-4447-A88A-AAC5671037AA}"/>
                  </a:ext>
                </a:extLst>
              </p:cNvPr>
              <p:cNvSpPr/>
              <p:nvPr/>
            </p:nvSpPr>
            <p:spPr>
              <a:xfrm>
                <a:off x="6536534" y="3321084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217" name="사각형: 둥근 모서리 216">
                <a:extLst>
                  <a:ext uri="{FF2B5EF4-FFF2-40B4-BE49-F238E27FC236}">
                    <a16:creationId xmlns:a16="http://schemas.microsoft.com/office/drawing/2014/main" id="{71412BB8-8040-44D0-9898-142B469D1536}"/>
                  </a:ext>
                </a:extLst>
              </p:cNvPr>
              <p:cNvSpPr/>
              <p:nvPr/>
            </p:nvSpPr>
            <p:spPr>
              <a:xfrm>
                <a:off x="6444208" y="3390573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App / Pod</a:t>
                </a:r>
                <a:endParaRPr lang="ko-KR" altLang="en-US" sz="1400"/>
              </a:p>
            </p:txBody>
          </p:sp>
        </p:grpSp>
        <p:sp>
          <p:nvSpPr>
            <p:cNvPr id="209" name="사각형: 둥근 모서리 208">
              <a:extLst>
                <a:ext uri="{FF2B5EF4-FFF2-40B4-BE49-F238E27FC236}">
                  <a16:creationId xmlns:a16="http://schemas.microsoft.com/office/drawing/2014/main" id="{37D60D38-3218-4C11-B447-52CBC3568943}"/>
                </a:ext>
              </a:extLst>
            </p:cNvPr>
            <p:cNvSpPr/>
            <p:nvPr/>
          </p:nvSpPr>
          <p:spPr>
            <a:xfrm>
              <a:off x="5026726" y="2643758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coredns</a:t>
              </a:r>
            </a:p>
            <a:p>
              <a:pPr algn="ctr"/>
              <a:r>
                <a:rPr lang="en-US" altLang="ko-KR" sz="1400"/>
                <a:t>/ Pod, Deployments</a:t>
              </a:r>
              <a:endParaRPr lang="ko-KR" altLang="en-US" sz="1400"/>
            </a:p>
          </p:txBody>
        </p:sp>
        <p:sp>
          <p:nvSpPr>
            <p:cNvPr id="210" name="사각형: 둥근 모서리 209">
              <a:extLst>
                <a:ext uri="{FF2B5EF4-FFF2-40B4-BE49-F238E27FC236}">
                  <a16:creationId xmlns:a16="http://schemas.microsoft.com/office/drawing/2014/main" id="{4BDDCA4C-EA42-4E00-8A86-536E605445C8}"/>
                </a:ext>
              </a:extLst>
            </p:cNvPr>
            <p:cNvSpPr/>
            <p:nvPr/>
          </p:nvSpPr>
          <p:spPr>
            <a:xfrm>
              <a:off x="6643949" y="3543226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Net Daemon</a:t>
              </a:r>
            </a:p>
            <a:p>
              <a:pPr algn="ctr"/>
              <a:r>
                <a:rPr lang="en-US" altLang="ko-KR" sz="1400"/>
                <a:t>/ Pod, Daemonset</a:t>
              </a:r>
              <a:endParaRPr lang="ko-KR" altLang="en-US" sz="1400"/>
            </a:p>
          </p:txBody>
        </p:sp>
        <p:sp>
          <p:nvSpPr>
            <p:cNvPr id="211" name="사각형: 둥근 모서리 210">
              <a:extLst>
                <a:ext uri="{FF2B5EF4-FFF2-40B4-BE49-F238E27FC236}">
                  <a16:creationId xmlns:a16="http://schemas.microsoft.com/office/drawing/2014/main" id="{7EADB006-312D-445B-ABDC-3B21B9CAC24D}"/>
                </a:ext>
              </a:extLst>
            </p:cNvPr>
            <p:cNvSpPr/>
            <p:nvPr/>
          </p:nvSpPr>
          <p:spPr>
            <a:xfrm>
              <a:off x="5026725" y="3543226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kube-proxy</a:t>
              </a:r>
            </a:p>
            <a:p>
              <a:pPr algn="ctr"/>
              <a:r>
                <a:rPr lang="en-US" altLang="ko-KR" sz="1400"/>
                <a:t>/ Pod, Daemonset</a:t>
              </a:r>
              <a:endParaRPr lang="ko-KR" altLang="en-US" sz="1400"/>
            </a:p>
          </p:txBody>
        </p:sp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BD05516D-4308-4E2F-B127-1717D1D3281D}"/>
                </a:ext>
              </a:extLst>
            </p:cNvPr>
            <p:cNvCxnSpPr>
              <a:cxnSpLocks/>
              <a:stCxn id="206" idx="1"/>
              <a:endCxn id="205" idx="3"/>
            </p:cNvCxnSpPr>
            <p:nvPr/>
          </p:nvCxnSpPr>
          <p:spPr>
            <a:xfrm flipH="1">
              <a:off x="6270341" y="2007096"/>
              <a:ext cx="472752" cy="7455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3525CD13-638A-4CCF-B5CB-C94609712536}"/>
                </a:ext>
              </a:extLst>
            </p:cNvPr>
            <p:cNvCxnSpPr>
              <a:cxnSpLocks/>
              <a:stCxn id="209" idx="0"/>
              <a:endCxn id="206" idx="2"/>
            </p:cNvCxnSpPr>
            <p:nvPr/>
          </p:nvCxnSpPr>
          <p:spPr>
            <a:xfrm flipV="1">
              <a:off x="5694279" y="2259124"/>
              <a:ext cx="1624878" cy="38463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3BBA4138-4693-43DC-88D8-CBC147078906}"/>
                </a:ext>
              </a:extLst>
            </p:cNvPr>
            <p:cNvCxnSpPr>
              <a:cxnSpLocks/>
              <a:stCxn id="217" idx="0"/>
              <a:endCxn id="206" idx="2"/>
            </p:cNvCxnSpPr>
            <p:nvPr/>
          </p:nvCxnSpPr>
          <p:spPr>
            <a:xfrm flipV="1">
              <a:off x="7220097" y="2259124"/>
              <a:ext cx="99060" cy="591231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B8B3EC6D-83F5-4450-9942-AFF1578196FE}"/>
              </a:ext>
            </a:extLst>
          </p:cNvPr>
          <p:cNvGrpSpPr/>
          <p:nvPr/>
        </p:nvGrpSpPr>
        <p:grpSpPr>
          <a:xfrm>
            <a:off x="4942097" y="613723"/>
            <a:ext cx="3623078" cy="3312368"/>
            <a:chOff x="4716016" y="1635646"/>
            <a:chExt cx="3623078" cy="3312368"/>
          </a:xfrm>
        </p:grpSpPr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AF4D5D27-CF0C-4E3E-B2AA-4419E8EAA308}"/>
                </a:ext>
              </a:extLst>
            </p:cNvPr>
            <p:cNvSpPr/>
            <p:nvPr/>
          </p:nvSpPr>
          <p:spPr>
            <a:xfrm>
              <a:off x="4716016" y="1635646"/>
              <a:ext cx="3623078" cy="3312368"/>
            </a:xfrm>
            <a:prstGeom prst="roundRect">
              <a:avLst>
                <a:gd name="adj" fmla="val 3439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Worker Node</a:t>
              </a:r>
              <a:endParaRPr lang="ko-KR" altLang="en-US" sz="1600" b="1"/>
            </a:p>
          </p:txBody>
        </p:sp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07641B98-9497-44B8-96F6-E68C4719AAC3}"/>
                </a:ext>
              </a:extLst>
            </p:cNvPr>
            <p:cNvSpPr/>
            <p:nvPr/>
          </p:nvSpPr>
          <p:spPr>
            <a:xfrm>
              <a:off x="5118213" y="1762523"/>
              <a:ext cx="1152128" cy="504056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kubelet</a:t>
              </a:r>
              <a:endParaRPr lang="ko-KR" altLang="en-US" sz="1400"/>
            </a:p>
          </p:txBody>
        </p:sp>
        <p:sp>
          <p:nvSpPr>
            <p:cNvPr id="186" name="사각형: 둥근 모서리 185">
              <a:extLst>
                <a:ext uri="{FF2B5EF4-FFF2-40B4-BE49-F238E27FC236}">
                  <a16:creationId xmlns:a16="http://schemas.microsoft.com/office/drawing/2014/main" id="{B19FDDAE-C2F4-44D4-9B0F-B156BE97C4BB}"/>
                </a:ext>
              </a:extLst>
            </p:cNvPr>
            <p:cNvSpPr/>
            <p:nvPr/>
          </p:nvSpPr>
          <p:spPr>
            <a:xfrm>
              <a:off x="6743093" y="1755068"/>
              <a:ext cx="1152128" cy="504056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 Plugin</a:t>
              </a:r>
              <a:endParaRPr lang="ko-KR" altLang="en-US" sz="1400"/>
            </a:p>
          </p:txBody>
        </p:sp>
        <p:sp>
          <p:nvSpPr>
            <p:cNvPr id="188" name="사각형: 둥근 모서리 187">
              <a:extLst>
                <a:ext uri="{FF2B5EF4-FFF2-40B4-BE49-F238E27FC236}">
                  <a16:creationId xmlns:a16="http://schemas.microsoft.com/office/drawing/2014/main" id="{2384CC64-9AFA-475D-AE37-068F749650DD}"/>
                </a:ext>
              </a:extLst>
            </p:cNvPr>
            <p:cNvSpPr/>
            <p:nvPr/>
          </p:nvSpPr>
          <p:spPr>
            <a:xfrm>
              <a:off x="4882710" y="2499741"/>
              <a:ext cx="3312368" cy="2078351"/>
            </a:xfrm>
            <a:prstGeom prst="roundRect">
              <a:avLst>
                <a:gd name="adj" fmla="val 4573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/>
                <a:t>Docker</a:t>
              </a:r>
              <a:endParaRPr lang="ko-KR" altLang="en-US" sz="1400" b="1"/>
            </a:p>
          </p:txBody>
        </p: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1144ACF2-6862-4D58-8109-8249B2A05368}"/>
                </a:ext>
              </a:extLst>
            </p:cNvPr>
            <p:cNvGrpSpPr/>
            <p:nvPr/>
          </p:nvGrpSpPr>
          <p:grpSpPr>
            <a:xfrm>
              <a:off x="6650767" y="2712820"/>
              <a:ext cx="1321468" cy="546583"/>
              <a:chOff x="6444208" y="3253038"/>
              <a:chExt cx="1321468" cy="546583"/>
            </a:xfrm>
          </p:grpSpPr>
          <p:sp>
            <p:nvSpPr>
              <p:cNvPr id="200" name="사각형: 둥근 모서리 199">
                <a:extLst>
                  <a:ext uri="{FF2B5EF4-FFF2-40B4-BE49-F238E27FC236}">
                    <a16:creationId xmlns:a16="http://schemas.microsoft.com/office/drawing/2014/main" id="{1157D4FF-CF9D-4C0D-BFA5-E55CC83373D9}"/>
                  </a:ext>
                </a:extLst>
              </p:cNvPr>
              <p:cNvSpPr/>
              <p:nvPr/>
            </p:nvSpPr>
            <p:spPr>
              <a:xfrm>
                <a:off x="6627016" y="3253038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201" name="사각형: 둥근 모서리 200">
                <a:extLst>
                  <a:ext uri="{FF2B5EF4-FFF2-40B4-BE49-F238E27FC236}">
                    <a16:creationId xmlns:a16="http://schemas.microsoft.com/office/drawing/2014/main" id="{E75F50E8-0BB6-4A79-BC4E-A61CE4DC4BCC}"/>
                  </a:ext>
                </a:extLst>
              </p:cNvPr>
              <p:cNvSpPr/>
              <p:nvPr/>
            </p:nvSpPr>
            <p:spPr>
              <a:xfrm>
                <a:off x="6536534" y="3321084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202" name="사각형: 둥근 모서리 201">
                <a:extLst>
                  <a:ext uri="{FF2B5EF4-FFF2-40B4-BE49-F238E27FC236}">
                    <a16:creationId xmlns:a16="http://schemas.microsoft.com/office/drawing/2014/main" id="{5106D78C-2126-43B0-AF51-47EFB63EB771}"/>
                  </a:ext>
                </a:extLst>
              </p:cNvPr>
              <p:cNvSpPr/>
              <p:nvPr/>
            </p:nvSpPr>
            <p:spPr>
              <a:xfrm>
                <a:off x="6444208" y="3390573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App / Pod</a:t>
                </a:r>
                <a:endParaRPr lang="ko-KR" altLang="en-US" sz="1400"/>
              </a:p>
            </p:txBody>
          </p:sp>
        </p:grpSp>
        <p:sp>
          <p:nvSpPr>
            <p:cNvPr id="191" name="사각형: 둥근 모서리 190">
              <a:extLst>
                <a:ext uri="{FF2B5EF4-FFF2-40B4-BE49-F238E27FC236}">
                  <a16:creationId xmlns:a16="http://schemas.microsoft.com/office/drawing/2014/main" id="{476061D1-7321-4D8E-95FD-956AB7087DC6}"/>
                </a:ext>
              </a:extLst>
            </p:cNvPr>
            <p:cNvSpPr/>
            <p:nvPr/>
          </p:nvSpPr>
          <p:spPr>
            <a:xfrm>
              <a:off x="5026726" y="2643758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coredns</a:t>
              </a:r>
            </a:p>
            <a:p>
              <a:pPr algn="ctr"/>
              <a:r>
                <a:rPr lang="en-US" altLang="ko-KR" sz="1400"/>
                <a:t>/ Pod, Deployments</a:t>
              </a:r>
              <a:endParaRPr lang="ko-KR" altLang="en-US" sz="1400"/>
            </a:p>
          </p:txBody>
        </p:sp>
        <p:sp>
          <p:nvSpPr>
            <p:cNvPr id="192" name="사각형: 둥근 모서리 191">
              <a:extLst>
                <a:ext uri="{FF2B5EF4-FFF2-40B4-BE49-F238E27FC236}">
                  <a16:creationId xmlns:a16="http://schemas.microsoft.com/office/drawing/2014/main" id="{963AA08D-3172-4449-99C5-7601E7AE99CA}"/>
                </a:ext>
              </a:extLst>
            </p:cNvPr>
            <p:cNvSpPr/>
            <p:nvPr/>
          </p:nvSpPr>
          <p:spPr>
            <a:xfrm>
              <a:off x="6643949" y="3543226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Net Daemon</a:t>
              </a:r>
            </a:p>
            <a:p>
              <a:pPr algn="ctr"/>
              <a:r>
                <a:rPr lang="en-US" altLang="ko-KR" sz="1400"/>
                <a:t>/ Pod, Daemonset</a:t>
              </a:r>
              <a:endParaRPr lang="ko-KR" altLang="en-US" sz="1400"/>
            </a:p>
          </p:txBody>
        </p:sp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id="{6BEFF294-4D10-41CA-BE45-17AC2A975D65}"/>
                </a:ext>
              </a:extLst>
            </p:cNvPr>
            <p:cNvSpPr/>
            <p:nvPr/>
          </p:nvSpPr>
          <p:spPr>
            <a:xfrm>
              <a:off x="5026725" y="3543226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kube-proxy</a:t>
              </a:r>
            </a:p>
            <a:p>
              <a:pPr algn="ctr"/>
              <a:r>
                <a:rPr lang="en-US" altLang="ko-KR" sz="1400"/>
                <a:t>/ Pod, Daemonset</a:t>
              </a:r>
              <a:endParaRPr lang="ko-KR" altLang="en-US" sz="1400"/>
            </a:p>
          </p:txBody>
        </p: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F0C29AC9-28A8-4119-9F85-86F01E78412E}"/>
                </a:ext>
              </a:extLst>
            </p:cNvPr>
            <p:cNvCxnSpPr>
              <a:cxnSpLocks/>
              <a:stCxn id="186" idx="1"/>
              <a:endCxn id="185" idx="3"/>
            </p:cNvCxnSpPr>
            <p:nvPr/>
          </p:nvCxnSpPr>
          <p:spPr>
            <a:xfrm flipH="1">
              <a:off x="6270341" y="2007096"/>
              <a:ext cx="472752" cy="7455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004494EC-B654-4642-8449-C061BC5B0F91}"/>
                </a:ext>
              </a:extLst>
            </p:cNvPr>
            <p:cNvCxnSpPr>
              <a:cxnSpLocks/>
              <a:stCxn id="191" idx="0"/>
              <a:endCxn id="186" idx="2"/>
            </p:cNvCxnSpPr>
            <p:nvPr/>
          </p:nvCxnSpPr>
          <p:spPr>
            <a:xfrm flipV="1">
              <a:off x="5694279" y="2259124"/>
              <a:ext cx="1624878" cy="38463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7A1041A8-C13F-4A99-9E4E-90618162336D}"/>
                </a:ext>
              </a:extLst>
            </p:cNvPr>
            <p:cNvCxnSpPr>
              <a:cxnSpLocks/>
              <a:stCxn id="202" idx="0"/>
              <a:endCxn id="186" idx="2"/>
            </p:cNvCxnSpPr>
            <p:nvPr/>
          </p:nvCxnSpPr>
          <p:spPr>
            <a:xfrm flipV="1">
              <a:off x="7220097" y="2259124"/>
              <a:ext cx="99060" cy="591231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2D1DE3C2-899F-44F3-A59D-E31CB2F4352B}"/>
              </a:ext>
            </a:extLst>
          </p:cNvPr>
          <p:cNvGrpSpPr/>
          <p:nvPr/>
        </p:nvGrpSpPr>
        <p:grpSpPr>
          <a:xfrm>
            <a:off x="4877255" y="677793"/>
            <a:ext cx="3623078" cy="3312368"/>
            <a:chOff x="4716016" y="1635646"/>
            <a:chExt cx="3623078" cy="3312368"/>
          </a:xfrm>
        </p:grpSpPr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3CBFC952-83BC-490E-8010-660FDBDF02B2}"/>
                </a:ext>
              </a:extLst>
            </p:cNvPr>
            <p:cNvSpPr/>
            <p:nvPr/>
          </p:nvSpPr>
          <p:spPr>
            <a:xfrm>
              <a:off x="4716016" y="1635646"/>
              <a:ext cx="3623078" cy="3312368"/>
            </a:xfrm>
            <a:prstGeom prst="roundRect">
              <a:avLst>
                <a:gd name="adj" fmla="val 3439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Worker Node</a:t>
              </a:r>
              <a:endParaRPr lang="ko-KR" altLang="en-US" sz="1600" b="1"/>
            </a:p>
          </p:txBody>
        </p:sp>
        <p:sp>
          <p:nvSpPr>
            <p:cNvPr id="170" name="사각형: 둥근 모서리 169">
              <a:extLst>
                <a:ext uri="{FF2B5EF4-FFF2-40B4-BE49-F238E27FC236}">
                  <a16:creationId xmlns:a16="http://schemas.microsoft.com/office/drawing/2014/main" id="{2D994C30-6357-4162-B237-25E572F4B735}"/>
                </a:ext>
              </a:extLst>
            </p:cNvPr>
            <p:cNvSpPr/>
            <p:nvPr/>
          </p:nvSpPr>
          <p:spPr>
            <a:xfrm>
              <a:off x="5118213" y="1762523"/>
              <a:ext cx="1152128" cy="504056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kubelet</a:t>
              </a:r>
              <a:endParaRPr lang="ko-KR" altLang="en-US" sz="1400"/>
            </a:p>
          </p:txBody>
        </p:sp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FAD8821B-1D98-4076-8B5C-CE93990FAE28}"/>
                </a:ext>
              </a:extLst>
            </p:cNvPr>
            <p:cNvSpPr/>
            <p:nvPr/>
          </p:nvSpPr>
          <p:spPr>
            <a:xfrm>
              <a:off x="6743093" y="1755068"/>
              <a:ext cx="1152128" cy="504056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 Plugin</a:t>
              </a:r>
              <a:endParaRPr lang="ko-KR" altLang="en-US" sz="1400"/>
            </a:p>
          </p:txBody>
        </p:sp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8551F654-1CA7-431E-BB01-6D6EFC5BAE9E}"/>
                </a:ext>
              </a:extLst>
            </p:cNvPr>
            <p:cNvSpPr/>
            <p:nvPr/>
          </p:nvSpPr>
          <p:spPr>
            <a:xfrm>
              <a:off x="4882710" y="2499741"/>
              <a:ext cx="3312368" cy="2078351"/>
            </a:xfrm>
            <a:prstGeom prst="roundRect">
              <a:avLst>
                <a:gd name="adj" fmla="val 4573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/>
                <a:t>Docker</a:t>
              </a:r>
              <a:endParaRPr lang="ko-KR" altLang="en-US" sz="1400" b="1"/>
            </a:p>
          </p:txBody>
        </p: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707D959E-65AB-49A6-A35E-DACB169FCDA3}"/>
                </a:ext>
              </a:extLst>
            </p:cNvPr>
            <p:cNvGrpSpPr/>
            <p:nvPr/>
          </p:nvGrpSpPr>
          <p:grpSpPr>
            <a:xfrm>
              <a:off x="6650767" y="2712820"/>
              <a:ext cx="1321468" cy="546583"/>
              <a:chOff x="6444208" y="3253038"/>
              <a:chExt cx="1321468" cy="546583"/>
            </a:xfrm>
          </p:grpSpPr>
          <p:sp>
            <p:nvSpPr>
              <p:cNvPr id="180" name="사각형: 둥근 모서리 179">
                <a:extLst>
                  <a:ext uri="{FF2B5EF4-FFF2-40B4-BE49-F238E27FC236}">
                    <a16:creationId xmlns:a16="http://schemas.microsoft.com/office/drawing/2014/main" id="{5368601C-EBAD-4A8D-892B-D83EF3F7927D}"/>
                  </a:ext>
                </a:extLst>
              </p:cNvPr>
              <p:cNvSpPr/>
              <p:nvPr/>
            </p:nvSpPr>
            <p:spPr>
              <a:xfrm>
                <a:off x="6627016" y="3253038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181" name="사각형: 둥근 모서리 180">
                <a:extLst>
                  <a:ext uri="{FF2B5EF4-FFF2-40B4-BE49-F238E27FC236}">
                    <a16:creationId xmlns:a16="http://schemas.microsoft.com/office/drawing/2014/main" id="{E274E87E-6B64-4458-BD47-14C8D0AEB52E}"/>
                  </a:ext>
                </a:extLst>
              </p:cNvPr>
              <p:cNvSpPr/>
              <p:nvPr/>
            </p:nvSpPr>
            <p:spPr>
              <a:xfrm>
                <a:off x="6536534" y="3321084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182" name="사각형: 둥근 모서리 181">
                <a:extLst>
                  <a:ext uri="{FF2B5EF4-FFF2-40B4-BE49-F238E27FC236}">
                    <a16:creationId xmlns:a16="http://schemas.microsoft.com/office/drawing/2014/main" id="{1B92C205-BFF4-44EA-9498-CEC64034B215}"/>
                  </a:ext>
                </a:extLst>
              </p:cNvPr>
              <p:cNvSpPr/>
              <p:nvPr/>
            </p:nvSpPr>
            <p:spPr>
              <a:xfrm>
                <a:off x="6444208" y="3390573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App / Pod</a:t>
                </a:r>
                <a:endParaRPr lang="ko-KR" altLang="en-US" sz="1400"/>
              </a:p>
            </p:txBody>
          </p:sp>
        </p:grpSp>
        <p:sp>
          <p:nvSpPr>
            <p:cNvPr id="174" name="사각형: 둥근 모서리 173">
              <a:extLst>
                <a:ext uri="{FF2B5EF4-FFF2-40B4-BE49-F238E27FC236}">
                  <a16:creationId xmlns:a16="http://schemas.microsoft.com/office/drawing/2014/main" id="{5B5ECCCC-B7D7-4B40-8B09-8178BA3DD18C}"/>
                </a:ext>
              </a:extLst>
            </p:cNvPr>
            <p:cNvSpPr/>
            <p:nvPr/>
          </p:nvSpPr>
          <p:spPr>
            <a:xfrm>
              <a:off x="5026726" y="2643758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coredns</a:t>
              </a:r>
            </a:p>
            <a:p>
              <a:pPr algn="ctr"/>
              <a:r>
                <a:rPr lang="en-US" altLang="ko-KR" sz="1400"/>
                <a:t>/ Pod, Deployments</a:t>
              </a:r>
              <a:endParaRPr lang="ko-KR" altLang="en-US" sz="1400"/>
            </a:p>
          </p:txBody>
        </p:sp>
        <p:sp>
          <p:nvSpPr>
            <p:cNvPr id="175" name="사각형: 둥근 모서리 174">
              <a:extLst>
                <a:ext uri="{FF2B5EF4-FFF2-40B4-BE49-F238E27FC236}">
                  <a16:creationId xmlns:a16="http://schemas.microsoft.com/office/drawing/2014/main" id="{68CA54B4-E48E-45EF-9BFD-B86847C44D1C}"/>
                </a:ext>
              </a:extLst>
            </p:cNvPr>
            <p:cNvSpPr/>
            <p:nvPr/>
          </p:nvSpPr>
          <p:spPr>
            <a:xfrm>
              <a:off x="6643949" y="3543226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Net Daemon</a:t>
              </a:r>
            </a:p>
            <a:p>
              <a:pPr algn="ctr"/>
              <a:r>
                <a:rPr lang="en-US" altLang="ko-KR" sz="1400"/>
                <a:t>/ Pod, Daemonset</a:t>
              </a:r>
              <a:endParaRPr lang="ko-KR" altLang="en-US" sz="1400"/>
            </a:p>
          </p:txBody>
        </p:sp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77DA76F9-FF97-4D13-AB2E-AFEE40A71C58}"/>
                </a:ext>
              </a:extLst>
            </p:cNvPr>
            <p:cNvSpPr/>
            <p:nvPr/>
          </p:nvSpPr>
          <p:spPr>
            <a:xfrm>
              <a:off x="5026725" y="3543226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kube-proxy</a:t>
              </a:r>
            </a:p>
            <a:p>
              <a:pPr algn="ctr"/>
              <a:r>
                <a:rPr lang="en-US" altLang="ko-KR" sz="1400"/>
                <a:t>/ Pod, Daemonset</a:t>
              </a:r>
              <a:endParaRPr lang="ko-KR" altLang="en-US" sz="1400"/>
            </a:p>
          </p:txBody>
        </p: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337A9D07-191C-47B2-A724-08CD647F1885}"/>
                </a:ext>
              </a:extLst>
            </p:cNvPr>
            <p:cNvCxnSpPr>
              <a:cxnSpLocks/>
              <a:stCxn id="171" idx="1"/>
              <a:endCxn id="170" idx="3"/>
            </p:cNvCxnSpPr>
            <p:nvPr/>
          </p:nvCxnSpPr>
          <p:spPr>
            <a:xfrm flipH="1">
              <a:off x="6270341" y="2007096"/>
              <a:ext cx="472752" cy="7455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894A820B-65D4-4D3C-AFF2-20B1596B54F5}"/>
                </a:ext>
              </a:extLst>
            </p:cNvPr>
            <p:cNvCxnSpPr>
              <a:cxnSpLocks/>
              <a:stCxn id="174" idx="0"/>
              <a:endCxn id="171" idx="2"/>
            </p:cNvCxnSpPr>
            <p:nvPr/>
          </p:nvCxnSpPr>
          <p:spPr>
            <a:xfrm flipV="1">
              <a:off x="5694279" y="2259124"/>
              <a:ext cx="1624878" cy="38463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C3E10AC5-8007-40E3-8045-C1CEC1F55D5E}"/>
                </a:ext>
              </a:extLst>
            </p:cNvPr>
            <p:cNvCxnSpPr>
              <a:cxnSpLocks/>
              <a:stCxn id="182" idx="0"/>
              <a:endCxn id="171" idx="2"/>
            </p:cNvCxnSpPr>
            <p:nvPr/>
          </p:nvCxnSpPr>
          <p:spPr>
            <a:xfrm flipV="1">
              <a:off x="7220097" y="2259124"/>
              <a:ext cx="99060" cy="591231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AD0A0EF4-3A2D-4AA2-B03E-8861FA2A5CA6}"/>
              </a:ext>
            </a:extLst>
          </p:cNvPr>
          <p:cNvGrpSpPr/>
          <p:nvPr/>
        </p:nvGrpSpPr>
        <p:grpSpPr>
          <a:xfrm>
            <a:off x="4812685" y="742181"/>
            <a:ext cx="3623078" cy="3312368"/>
            <a:chOff x="4716016" y="1635646"/>
            <a:chExt cx="3623078" cy="3312368"/>
          </a:xfrm>
        </p:grpSpPr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70BD0955-81EB-4C27-988C-28730C114377}"/>
                </a:ext>
              </a:extLst>
            </p:cNvPr>
            <p:cNvSpPr/>
            <p:nvPr/>
          </p:nvSpPr>
          <p:spPr>
            <a:xfrm>
              <a:off x="4716016" y="1635646"/>
              <a:ext cx="3623078" cy="3312368"/>
            </a:xfrm>
            <a:prstGeom prst="roundRect">
              <a:avLst>
                <a:gd name="adj" fmla="val 3439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Worker Node</a:t>
              </a:r>
              <a:endParaRPr lang="ko-KR" altLang="en-US" sz="1600" b="1"/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6907BB93-19C6-4F54-9152-B26B5B513834}"/>
                </a:ext>
              </a:extLst>
            </p:cNvPr>
            <p:cNvSpPr/>
            <p:nvPr/>
          </p:nvSpPr>
          <p:spPr>
            <a:xfrm>
              <a:off x="5118213" y="1762523"/>
              <a:ext cx="1152128" cy="504056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kubelet</a:t>
              </a:r>
              <a:endParaRPr lang="ko-KR" altLang="en-US" sz="1400"/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74110420-5460-4C80-BF37-910E33719CDA}"/>
                </a:ext>
              </a:extLst>
            </p:cNvPr>
            <p:cNvSpPr/>
            <p:nvPr/>
          </p:nvSpPr>
          <p:spPr>
            <a:xfrm>
              <a:off x="6743093" y="1755068"/>
              <a:ext cx="1152128" cy="504056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 Plugin</a:t>
              </a:r>
              <a:endParaRPr lang="ko-KR" altLang="en-US" sz="1400"/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0F60AB63-6207-4033-ABBD-84BE226EE8E6}"/>
                </a:ext>
              </a:extLst>
            </p:cNvPr>
            <p:cNvSpPr/>
            <p:nvPr/>
          </p:nvSpPr>
          <p:spPr>
            <a:xfrm>
              <a:off x="4882710" y="2499741"/>
              <a:ext cx="3312368" cy="2078351"/>
            </a:xfrm>
            <a:prstGeom prst="roundRect">
              <a:avLst>
                <a:gd name="adj" fmla="val 4573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/>
                <a:t>Docker</a:t>
              </a:r>
              <a:endParaRPr lang="ko-KR" altLang="en-US" sz="1400" b="1"/>
            </a:p>
          </p:txBody>
        </p: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42CFC863-0AE4-4B2F-B0B7-0EC14808BB31}"/>
                </a:ext>
              </a:extLst>
            </p:cNvPr>
            <p:cNvGrpSpPr/>
            <p:nvPr/>
          </p:nvGrpSpPr>
          <p:grpSpPr>
            <a:xfrm>
              <a:off x="6650767" y="2712820"/>
              <a:ext cx="1321468" cy="546583"/>
              <a:chOff x="6444208" y="3253038"/>
              <a:chExt cx="1321468" cy="546583"/>
            </a:xfrm>
          </p:grpSpPr>
          <p:sp>
            <p:nvSpPr>
              <p:cNvPr id="165" name="사각형: 둥근 모서리 164">
                <a:extLst>
                  <a:ext uri="{FF2B5EF4-FFF2-40B4-BE49-F238E27FC236}">
                    <a16:creationId xmlns:a16="http://schemas.microsoft.com/office/drawing/2014/main" id="{92EBD31B-A7A3-4E52-A3C1-405A31944915}"/>
                  </a:ext>
                </a:extLst>
              </p:cNvPr>
              <p:cNvSpPr/>
              <p:nvPr/>
            </p:nvSpPr>
            <p:spPr>
              <a:xfrm>
                <a:off x="6627016" y="3253038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166" name="사각형: 둥근 모서리 165">
                <a:extLst>
                  <a:ext uri="{FF2B5EF4-FFF2-40B4-BE49-F238E27FC236}">
                    <a16:creationId xmlns:a16="http://schemas.microsoft.com/office/drawing/2014/main" id="{B9AD7759-110A-49B5-BB10-FD1C9AEC856B}"/>
                  </a:ext>
                </a:extLst>
              </p:cNvPr>
              <p:cNvSpPr/>
              <p:nvPr/>
            </p:nvSpPr>
            <p:spPr>
              <a:xfrm>
                <a:off x="6536534" y="3321084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167" name="사각형: 둥근 모서리 166">
                <a:extLst>
                  <a:ext uri="{FF2B5EF4-FFF2-40B4-BE49-F238E27FC236}">
                    <a16:creationId xmlns:a16="http://schemas.microsoft.com/office/drawing/2014/main" id="{A63B8F16-680D-4860-A5FB-46C37239204B}"/>
                  </a:ext>
                </a:extLst>
              </p:cNvPr>
              <p:cNvSpPr/>
              <p:nvPr/>
            </p:nvSpPr>
            <p:spPr>
              <a:xfrm>
                <a:off x="6444208" y="3390573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App / Pod</a:t>
                </a:r>
                <a:endParaRPr lang="ko-KR" altLang="en-US" sz="1400"/>
              </a:p>
            </p:txBody>
          </p:sp>
        </p:grpSp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BDB2BA91-CB7A-478B-9702-104777EE7EFC}"/>
                </a:ext>
              </a:extLst>
            </p:cNvPr>
            <p:cNvSpPr/>
            <p:nvPr/>
          </p:nvSpPr>
          <p:spPr>
            <a:xfrm>
              <a:off x="5026726" y="2643758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coredns</a:t>
              </a:r>
            </a:p>
            <a:p>
              <a:pPr algn="ctr"/>
              <a:r>
                <a:rPr lang="en-US" altLang="ko-KR" sz="1400"/>
                <a:t>/ Pod, Deployments</a:t>
              </a:r>
              <a:endParaRPr lang="ko-KR" altLang="en-US" sz="1400"/>
            </a:p>
          </p:txBody>
        </p:sp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80BCF112-FDA9-434E-BBCF-9CEA81660A0E}"/>
                </a:ext>
              </a:extLst>
            </p:cNvPr>
            <p:cNvSpPr/>
            <p:nvPr/>
          </p:nvSpPr>
          <p:spPr>
            <a:xfrm>
              <a:off x="6643949" y="3543226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Net Daemon</a:t>
              </a:r>
            </a:p>
            <a:p>
              <a:pPr algn="ctr"/>
              <a:r>
                <a:rPr lang="en-US" altLang="ko-KR" sz="1400"/>
                <a:t>/ Pod, Daemonset</a:t>
              </a:r>
              <a:endParaRPr lang="ko-KR" altLang="en-US" sz="1400"/>
            </a:p>
          </p:txBody>
        </p:sp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065FB8D7-D038-4D41-BAA8-2FD500679AA8}"/>
                </a:ext>
              </a:extLst>
            </p:cNvPr>
            <p:cNvSpPr/>
            <p:nvPr/>
          </p:nvSpPr>
          <p:spPr>
            <a:xfrm>
              <a:off x="5026725" y="3543226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kube-proxy</a:t>
              </a:r>
            </a:p>
            <a:p>
              <a:pPr algn="ctr"/>
              <a:r>
                <a:rPr lang="en-US" altLang="ko-KR" sz="1400"/>
                <a:t>/ Pod, Daemonset</a:t>
              </a:r>
              <a:endParaRPr lang="ko-KR" altLang="en-US" sz="1400"/>
            </a:p>
          </p:txBody>
        </p: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F9543192-75B7-4522-BB67-8631A89D8494}"/>
                </a:ext>
              </a:extLst>
            </p:cNvPr>
            <p:cNvCxnSpPr>
              <a:cxnSpLocks/>
              <a:stCxn id="128" idx="1"/>
              <a:endCxn id="127" idx="3"/>
            </p:cNvCxnSpPr>
            <p:nvPr/>
          </p:nvCxnSpPr>
          <p:spPr>
            <a:xfrm flipH="1">
              <a:off x="6270341" y="2007096"/>
              <a:ext cx="472752" cy="7455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33B991B5-9AE0-404E-8C41-6CEE485E4D8C}"/>
                </a:ext>
              </a:extLst>
            </p:cNvPr>
            <p:cNvCxnSpPr>
              <a:cxnSpLocks/>
              <a:stCxn id="159" idx="0"/>
              <a:endCxn id="128" idx="2"/>
            </p:cNvCxnSpPr>
            <p:nvPr/>
          </p:nvCxnSpPr>
          <p:spPr>
            <a:xfrm flipV="1">
              <a:off x="5694279" y="2259124"/>
              <a:ext cx="1624878" cy="38463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46040654-ABB9-4C05-8C32-F8B17D80EDB2}"/>
                </a:ext>
              </a:extLst>
            </p:cNvPr>
            <p:cNvCxnSpPr>
              <a:cxnSpLocks/>
              <a:stCxn id="167" idx="0"/>
              <a:endCxn id="128" idx="2"/>
            </p:cNvCxnSpPr>
            <p:nvPr/>
          </p:nvCxnSpPr>
          <p:spPr>
            <a:xfrm flipV="1">
              <a:off x="7220097" y="2259124"/>
              <a:ext cx="99060" cy="591231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02865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Kubernetes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D43BDF87-ED09-4D76-8B36-4A704A6BB2D3}"/>
              </a:ext>
            </a:extLst>
          </p:cNvPr>
          <p:cNvSpPr/>
          <p:nvPr/>
        </p:nvSpPr>
        <p:spPr>
          <a:xfrm>
            <a:off x="1727504" y="51470"/>
            <a:ext cx="1349252" cy="380768"/>
          </a:xfrm>
          <a:prstGeom prst="roundRect">
            <a:avLst>
              <a:gd name="adj" fmla="val 9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 / App</a:t>
            </a:r>
            <a:endParaRPr lang="ko-KR" altLang="en-US" sz="140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E4A5B8F-A562-4B1C-BF55-BDFAFA03DCF2}"/>
              </a:ext>
            </a:extLst>
          </p:cNvPr>
          <p:cNvGrpSpPr/>
          <p:nvPr/>
        </p:nvGrpSpPr>
        <p:grpSpPr>
          <a:xfrm>
            <a:off x="4740677" y="814189"/>
            <a:ext cx="3623078" cy="3312368"/>
            <a:chOff x="4716016" y="1635646"/>
            <a:chExt cx="3623078" cy="3312368"/>
          </a:xfrm>
        </p:grpSpPr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BB6B9ED2-D599-4A88-86E3-A9088BC7F397}"/>
                </a:ext>
              </a:extLst>
            </p:cNvPr>
            <p:cNvSpPr/>
            <p:nvPr/>
          </p:nvSpPr>
          <p:spPr>
            <a:xfrm>
              <a:off x="4716016" y="1635646"/>
              <a:ext cx="3623078" cy="3312368"/>
            </a:xfrm>
            <a:prstGeom prst="roundRect">
              <a:avLst>
                <a:gd name="adj" fmla="val 343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Worker Node</a:t>
              </a:r>
              <a:endParaRPr lang="ko-KR" altLang="en-US" sz="1600" b="1"/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5DF005E9-D3E1-45ED-B5EB-E75AA3F3F5EC}"/>
                </a:ext>
              </a:extLst>
            </p:cNvPr>
            <p:cNvSpPr/>
            <p:nvPr/>
          </p:nvSpPr>
          <p:spPr>
            <a:xfrm>
              <a:off x="5118213" y="1762523"/>
              <a:ext cx="1152128" cy="504056"/>
            </a:xfrm>
            <a:prstGeom prst="roundRect">
              <a:avLst>
                <a:gd name="adj" fmla="val 93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kubelet</a:t>
              </a:r>
              <a:endParaRPr lang="ko-KR" altLang="en-US" sz="1400"/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17F64EAD-53C4-4171-A39A-EC2A9EF8218C}"/>
                </a:ext>
              </a:extLst>
            </p:cNvPr>
            <p:cNvSpPr/>
            <p:nvPr/>
          </p:nvSpPr>
          <p:spPr>
            <a:xfrm>
              <a:off x="6743093" y="1763017"/>
              <a:ext cx="1152128" cy="504056"/>
            </a:xfrm>
            <a:prstGeom prst="roundRect">
              <a:avLst>
                <a:gd name="adj" fmla="val 93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 Plugin</a:t>
              </a:r>
              <a:endParaRPr lang="ko-KR" altLang="en-US" sz="1400"/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B1D169B2-1615-44D9-9C3E-E4A2554171ED}"/>
                </a:ext>
              </a:extLst>
            </p:cNvPr>
            <p:cNvSpPr/>
            <p:nvPr/>
          </p:nvSpPr>
          <p:spPr>
            <a:xfrm>
              <a:off x="4848784" y="2499741"/>
              <a:ext cx="3380220" cy="2078351"/>
            </a:xfrm>
            <a:prstGeom prst="roundRect">
              <a:avLst>
                <a:gd name="adj" fmla="val 457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/>
                <a:t>Container Runtime</a:t>
              </a:r>
              <a:endParaRPr lang="ko-KR" altLang="en-US" sz="1400" b="1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B216718-B341-43D2-B2FE-320ECFF1FCA7}"/>
                </a:ext>
              </a:extLst>
            </p:cNvPr>
            <p:cNvGrpSpPr/>
            <p:nvPr/>
          </p:nvGrpSpPr>
          <p:grpSpPr>
            <a:xfrm>
              <a:off x="6650767" y="2712820"/>
              <a:ext cx="1321468" cy="546583"/>
              <a:chOff x="6444208" y="3253038"/>
              <a:chExt cx="1321468" cy="546583"/>
            </a:xfrm>
          </p:grpSpPr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CC10A9C3-8170-4AF9-89FD-E5FA316E86B4}"/>
                  </a:ext>
                </a:extLst>
              </p:cNvPr>
              <p:cNvSpPr/>
              <p:nvPr/>
            </p:nvSpPr>
            <p:spPr>
              <a:xfrm>
                <a:off x="6627016" y="3253038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57D34A4B-FB39-43CA-93DD-DD0A4912F211}"/>
                  </a:ext>
                </a:extLst>
              </p:cNvPr>
              <p:cNvSpPr/>
              <p:nvPr/>
            </p:nvSpPr>
            <p:spPr>
              <a:xfrm>
                <a:off x="6536534" y="3321084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D3591797-570B-40C1-A8D1-1AACFCF55681}"/>
                  </a:ext>
                </a:extLst>
              </p:cNvPr>
              <p:cNvSpPr/>
              <p:nvPr/>
            </p:nvSpPr>
            <p:spPr>
              <a:xfrm>
                <a:off x="6444208" y="3390573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App</a:t>
                </a:r>
                <a:endParaRPr lang="ko-KR" altLang="en-US" sz="1400"/>
              </a:p>
            </p:txBody>
          </p:sp>
        </p:grp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80FBD8F3-06CB-48FF-AC35-232D2836ACD4}"/>
                </a:ext>
              </a:extLst>
            </p:cNvPr>
            <p:cNvSpPr/>
            <p:nvPr/>
          </p:nvSpPr>
          <p:spPr>
            <a:xfrm>
              <a:off x="4974529" y="2643758"/>
              <a:ext cx="1439500" cy="684708"/>
            </a:xfrm>
            <a:prstGeom prst="roundRect">
              <a:avLst>
                <a:gd name="adj" fmla="val 9318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coredns</a:t>
              </a:r>
            </a:p>
            <a:p>
              <a:pPr algn="ctr"/>
              <a:r>
                <a:rPr lang="en-US" altLang="ko-KR" sz="1400"/>
                <a:t>/ Deployments</a:t>
              </a:r>
              <a:endParaRPr lang="ko-KR" altLang="en-US" sz="1400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C27FF568-AC8E-4CB2-B5DB-05BEDA882374}"/>
                </a:ext>
              </a:extLst>
            </p:cNvPr>
            <p:cNvSpPr/>
            <p:nvPr/>
          </p:nvSpPr>
          <p:spPr>
            <a:xfrm>
              <a:off x="6619982" y="3543226"/>
              <a:ext cx="1383040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Net Daemon</a:t>
              </a:r>
            </a:p>
            <a:p>
              <a:pPr algn="ctr"/>
              <a:r>
                <a:rPr lang="en-US" altLang="ko-KR" sz="1400"/>
                <a:t>/ Daemonset</a:t>
              </a:r>
              <a:endParaRPr lang="ko-KR" altLang="en-US" sz="1400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1664C2A9-001D-4CD3-86DC-A6EE2CD08B45}"/>
                </a:ext>
              </a:extLst>
            </p:cNvPr>
            <p:cNvSpPr/>
            <p:nvPr/>
          </p:nvSpPr>
          <p:spPr>
            <a:xfrm>
              <a:off x="4974528" y="3543226"/>
              <a:ext cx="1439500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kube-proxy</a:t>
              </a:r>
            </a:p>
            <a:p>
              <a:pPr algn="ctr"/>
              <a:r>
                <a:rPr lang="en-US" altLang="ko-KR" sz="1400"/>
                <a:t>/ Daemonset</a:t>
              </a:r>
              <a:endParaRPr lang="ko-KR" altLang="en-US" sz="1400"/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4E22D0A8-71F8-4695-A9FA-1839FB4F8425}"/>
                </a:ext>
              </a:extLst>
            </p:cNvPr>
            <p:cNvCxnSpPr>
              <a:cxnSpLocks/>
              <a:stCxn id="132" idx="1"/>
              <a:endCxn id="130" idx="3"/>
            </p:cNvCxnSpPr>
            <p:nvPr/>
          </p:nvCxnSpPr>
          <p:spPr>
            <a:xfrm flipH="1" flipV="1">
              <a:off x="6270341" y="2014551"/>
              <a:ext cx="472752" cy="49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A08FD6C-9735-4A44-B9BA-34403986F042}"/>
                </a:ext>
              </a:extLst>
            </p:cNvPr>
            <p:cNvCxnSpPr>
              <a:cxnSpLocks/>
              <a:stCxn id="43" idx="0"/>
              <a:endCxn id="132" idx="2"/>
            </p:cNvCxnSpPr>
            <p:nvPr/>
          </p:nvCxnSpPr>
          <p:spPr>
            <a:xfrm flipV="1">
              <a:off x="5694279" y="2267073"/>
              <a:ext cx="1624878" cy="3766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A06CC2EC-5C76-4BE2-9978-99D3A0E6A483}"/>
                </a:ext>
              </a:extLst>
            </p:cNvPr>
            <p:cNvCxnSpPr>
              <a:cxnSpLocks/>
              <a:stCxn id="137" idx="0"/>
              <a:endCxn id="132" idx="2"/>
            </p:cNvCxnSpPr>
            <p:nvPr/>
          </p:nvCxnSpPr>
          <p:spPr>
            <a:xfrm flipV="1">
              <a:off x="7220097" y="2267073"/>
              <a:ext cx="99060" cy="5832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35EBA406-9E87-44F2-BFE0-1FA5A3489FDE}"/>
              </a:ext>
            </a:extLst>
          </p:cNvPr>
          <p:cNvSpPr/>
          <p:nvPr/>
        </p:nvSpPr>
        <p:spPr>
          <a:xfrm>
            <a:off x="4607709" y="4485078"/>
            <a:ext cx="414595" cy="166000"/>
          </a:xfrm>
          <a:prstGeom prst="roundRect">
            <a:avLst>
              <a:gd name="adj" fmla="val 931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DD766D-7755-4943-BAA4-D106843FEDC1}"/>
              </a:ext>
            </a:extLst>
          </p:cNvPr>
          <p:cNvSpPr txBox="1"/>
          <p:nvPr/>
        </p:nvSpPr>
        <p:spPr>
          <a:xfrm>
            <a:off x="5030301" y="4317180"/>
            <a:ext cx="15006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Host Network </a:t>
            </a:r>
          </a:p>
          <a:p>
            <a:pPr algn="ctr"/>
            <a:r>
              <a:rPr lang="en-US" altLang="ko-KR" sz="1400"/>
              <a:t>Namespace Pod</a:t>
            </a:r>
            <a:endParaRPr lang="ko-KR" altLang="en-US" sz="1400"/>
          </a:p>
        </p:txBody>
      </p:sp>
      <p:sp>
        <p:nvSpPr>
          <p:cNvPr id="220" name="사각형: 둥근 모서리 219">
            <a:extLst>
              <a:ext uri="{FF2B5EF4-FFF2-40B4-BE49-F238E27FC236}">
                <a16:creationId xmlns:a16="http://schemas.microsoft.com/office/drawing/2014/main" id="{61B31512-1918-46E7-A8F0-D6F06E24125B}"/>
              </a:ext>
            </a:extLst>
          </p:cNvPr>
          <p:cNvSpPr/>
          <p:nvPr/>
        </p:nvSpPr>
        <p:spPr>
          <a:xfrm>
            <a:off x="6564255" y="4485078"/>
            <a:ext cx="414595" cy="166000"/>
          </a:xfrm>
          <a:prstGeom prst="roundRect">
            <a:avLst>
              <a:gd name="adj" fmla="val 931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DB673738-939F-4D77-B07E-148C3869B454}"/>
              </a:ext>
            </a:extLst>
          </p:cNvPr>
          <p:cNvSpPr txBox="1"/>
          <p:nvPr/>
        </p:nvSpPr>
        <p:spPr>
          <a:xfrm>
            <a:off x="6982762" y="4317180"/>
            <a:ext cx="179036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Container Network </a:t>
            </a:r>
          </a:p>
          <a:p>
            <a:pPr algn="ctr"/>
            <a:r>
              <a:rPr lang="en-US" altLang="ko-KR" sz="1400"/>
              <a:t>Namespace Pod</a:t>
            </a:r>
            <a:endParaRPr lang="ko-KR" altLang="en-US" sz="140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6EB0E74-9EC0-4BEE-BDBB-1336404C7A67}"/>
              </a:ext>
            </a:extLst>
          </p:cNvPr>
          <p:cNvCxnSpPr>
            <a:cxnSpLocks/>
            <a:endCxn id="130" idx="2"/>
          </p:cNvCxnSpPr>
          <p:nvPr/>
        </p:nvCxnSpPr>
        <p:spPr>
          <a:xfrm flipV="1">
            <a:off x="5718938" y="1445122"/>
            <a:ext cx="0" cy="24365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F1009EFB-AAE0-4C02-B59F-A5F37A1B5B64}"/>
              </a:ext>
            </a:extLst>
          </p:cNvPr>
          <p:cNvGrpSpPr/>
          <p:nvPr/>
        </p:nvGrpSpPr>
        <p:grpSpPr>
          <a:xfrm>
            <a:off x="755151" y="593188"/>
            <a:ext cx="3406912" cy="3986802"/>
            <a:chOff x="356491" y="1232857"/>
            <a:chExt cx="3406912" cy="3687486"/>
          </a:xfrm>
        </p:grpSpPr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D59D5C1B-C5FF-4321-A2F0-9C8E5DFCA6F2}"/>
                </a:ext>
              </a:extLst>
            </p:cNvPr>
            <p:cNvSpPr/>
            <p:nvPr/>
          </p:nvSpPr>
          <p:spPr>
            <a:xfrm>
              <a:off x="356491" y="1232857"/>
              <a:ext cx="3406912" cy="3687486"/>
            </a:xfrm>
            <a:prstGeom prst="roundRect">
              <a:avLst>
                <a:gd name="adj" fmla="val 453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Master Node</a:t>
              </a:r>
              <a:endParaRPr lang="ko-KR" altLang="en-US" sz="1600" b="1"/>
            </a:p>
          </p:txBody>
        </p:sp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FAD97292-E585-4E92-B5E0-B1709C678E57}"/>
                </a:ext>
              </a:extLst>
            </p:cNvPr>
            <p:cNvSpPr/>
            <p:nvPr/>
          </p:nvSpPr>
          <p:spPr>
            <a:xfrm>
              <a:off x="512262" y="1343929"/>
              <a:ext cx="3103042" cy="3176288"/>
            </a:xfrm>
            <a:prstGeom prst="roundRect">
              <a:avLst>
                <a:gd name="adj" fmla="val 3766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/>
                <a:t>Docker</a:t>
              </a:r>
              <a:endParaRPr lang="ko-KR" altLang="en-US" sz="1400" b="1"/>
            </a:p>
          </p:txBody>
        </p:sp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047DBEB4-F8E1-4D4C-A4D9-A6F3A597C34C}"/>
                </a:ext>
              </a:extLst>
            </p:cNvPr>
            <p:cNvSpPr/>
            <p:nvPr/>
          </p:nvSpPr>
          <p:spPr>
            <a:xfrm>
              <a:off x="2172912" y="1470004"/>
              <a:ext cx="1301347" cy="797287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kube-apiserver</a:t>
              </a:r>
            </a:p>
          </p:txBody>
        </p:sp>
        <p:sp>
          <p:nvSpPr>
            <p:cNvPr id="154" name="사각형: 둥근 모서리 153">
              <a:extLst>
                <a:ext uri="{FF2B5EF4-FFF2-40B4-BE49-F238E27FC236}">
                  <a16:creationId xmlns:a16="http://schemas.microsoft.com/office/drawing/2014/main" id="{557F1B1D-4ED1-4316-A61D-4B118952A4C9}"/>
                </a:ext>
              </a:extLst>
            </p:cNvPr>
            <p:cNvSpPr/>
            <p:nvPr/>
          </p:nvSpPr>
          <p:spPr>
            <a:xfrm>
              <a:off x="661431" y="2494816"/>
              <a:ext cx="1301347" cy="797287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kube-controller-manager</a:t>
              </a:r>
            </a:p>
          </p:txBody>
        </p:sp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03670732-E6B2-485D-8CC9-557A45FDFF29}"/>
                </a:ext>
              </a:extLst>
            </p:cNvPr>
            <p:cNvSpPr/>
            <p:nvPr/>
          </p:nvSpPr>
          <p:spPr>
            <a:xfrm>
              <a:off x="2172912" y="2494816"/>
              <a:ext cx="1301347" cy="797287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kube-scheduler</a:t>
              </a:r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312CB05C-D9AD-4B4D-8A01-AFFF15A1F793}"/>
                </a:ext>
              </a:extLst>
            </p:cNvPr>
            <p:cNvSpPr/>
            <p:nvPr/>
          </p:nvSpPr>
          <p:spPr>
            <a:xfrm>
              <a:off x="661431" y="1470004"/>
              <a:ext cx="1301347" cy="797287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etcd</a:t>
              </a:r>
            </a:p>
          </p:txBody>
        </p: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EC4399DF-606F-44E7-A5DA-B51F6C8551A5}"/>
                </a:ext>
              </a:extLst>
            </p:cNvPr>
            <p:cNvCxnSpPr>
              <a:cxnSpLocks/>
              <a:stCxn id="153" idx="1"/>
              <a:endCxn id="156" idx="3"/>
            </p:cNvCxnSpPr>
            <p:nvPr/>
          </p:nvCxnSpPr>
          <p:spPr>
            <a:xfrm flipH="1">
              <a:off x="1962778" y="1868648"/>
              <a:ext cx="210134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280E1F3F-FF2C-481D-A2D7-5955101B928E}"/>
                </a:ext>
              </a:extLst>
            </p:cNvPr>
            <p:cNvCxnSpPr>
              <a:cxnSpLocks/>
              <a:stCxn id="153" idx="2"/>
              <a:endCxn id="154" idx="0"/>
            </p:cNvCxnSpPr>
            <p:nvPr/>
          </p:nvCxnSpPr>
          <p:spPr>
            <a:xfrm flipH="1">
              <a:off x="1312105" y="2267291"/>
              <a:ext cx="1511481" cy="22752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id="{CE690424-E7DF-4404-97F3-23CB596C5A76}"/>
                </a:ext>
              </a:extLst>
            </p:cNvPr>
            <p:cNvCxnSpPr>
              <a:cxnSpLocks/>
              <a:stCxn id="153" idx="2"/>
              <a:endCxn id="155" idx="0"/>
            </p:cNvCxnSpPr>
            <p:nvPr/>
          </p:nvCxnSpPr>
          <p:spPr>
            <a:xfrm>
              <a:off x="2823586" y="2267291"/>
              <a:ext cx="0" cy="22752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사각형: 둥근 모서리 192">
              <a:extLst>
                <a:ext uri="{FF2B5EF4-FFF2-40B4-BE49-F238E27FC236}">
                  <a16:creationId xmlns:a16="http://schemas.microsoft.com/office/drawing/2014/main" id="{E0213431-F7BE-4894-9F49-288A66E5114F}"/>
                </a:ext>
              </a:extLst>
            </p:cNvPr>
            <p:cNvSpPr/>
            <p:nvPr/>
          </p:nvSpPr>
          <p:spPr>
            <a:xfrm>
              <a:off x="661431" y="3513623"/>
              <a:ext cx="1301346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kube-proxy</a:t>
              </a:r>
            </a:p>
            <a:p>
              <a:pPr algn="ctr"/>
              <a:r>
                <a:rPr lang="en-US" altLang="ko-KR" sz="1400"/>
                <a:t>/ Daemonset</a:t>
              </a:r>
              <a:endParaRPr lang="ko-KR" altLang="en-US" sz="1400"/>
            </a:p>
          </p:txBody>
        </p:sp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id="{9169C4C8-CD9A-4F39-BB08-F2BA0D42605E}"/>
                </a:ext>
              </a:extLst>
            </p:cNvPr>
            <p:cNvSpPr/>
            <p:nvPr/>
          </p:nvSpPr>
          <p:spPr>
            <a:xfrm>
              <a:off x="2170335" y="3513623"/>
              <a:ext cx="1301346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Net Daemon</a:t>
              </a:r>
            </a:p>
            <a:p>
              <a:pPr algn="ctr"/>
              <a:r>
                <a:rPr lang="en-US" altLang="ko-KR" sz="1400"/>
                <a:t>/ Daemonset</a:t>
              </a:r>
              <a:endParaRPr lang="ko-KR" altLang="en-US" sz="1400"/>
            </a:p>
          </p:txBody>
        </p: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01036BA9-43F9-4A6E-A811-0C1F33BAB461}"/>
                </a:ext>
              </a:extLst>
            </p:cNvPr>
            <p:cNvCxnSpPr>
              <a:cxnSpLocks/>
              <a:stCxn id="153" idx="2"/>
              <a:endCxn id="193" idx="0"/>
            </p:cNvCxnSpPr>
            <p:nvPr/>
          </p:nvCxnSpPr>
          <p:spPr>
            <a:xfrm flipH="1">
              <a:off x="1312104" y="2267291"/>
              <a:ext cx="1511482" cy="124633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화살표 연결선 217">
              <a:extLst>
                <a:ext uri="{FF2B5EF4-FFF2-40B4-BE49-F238E27FC236}">
                  <a16:creationId xmlns:a16="http://schemas.microsoft.com/office/drawing/2014/main" id="{38465AAF-C7D5-4F4F-B9F5-B1F5BACF73FC}"/>
                </a:ext>
              </a:extLst>
            </p:cNvPr>
            <p:cNvCxnSpPr>
              <a:cxnSpLocks/>
              <a:stCxn id="153" idx="2"/>
              <a:endCxn id="195" idx="0"/>
            </p:cNvCxnSpPr>
            <p:nvPr/>
          </p:nvCxnSpPr>
          <p:spPr>
            <a:xfrm flipH="1">
              <a:off x="2821008" y="2267291"/>
              <a:ext cx="2578" cy="124633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3CCE5901-E432-42EB-8238-7D84B1F93973}"/>
              </a:ext>
            </a:extLst>
          </p:cNvPr>
          <p:cNvSpPr/>
          <p:nvPr/>
        </p:nvSpPr>
        <p:spPr>
          <a:xfrm>
            <a:off x="683568" y="677520"/>
            <a:ext cx="3406912" cy="4342692"/>
          </a:xfrm>
          <a:prstGeom prst="roundRect">
            <a:avLst>
              <a:gd name="adj" fmla="val 45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b="1"/>
              <a:t>Master Node</a:t>
            </a:r>
            <a:endParaRPr lang="ko-KR" altLang="en-US" sz="16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B10F7D7-F0D8-452E-88F1-235F2E237C92}"/>
              </a:ext>
            </a:extLst>
          </p:cNvPr>
          <p:cNvSpPr/>
          <p:nvPr/>
        </p:nvSpPr>
        <p:spPr>
          <a:xfrm>
            <a:off x="839339" y="1458374"/>
            <a:ext cx="3103042" cy="3176288"/>
          </a:xfrm>
          <a:prstGeom prst="roundRect">
            <a:avLst>
              <a:gd name="adj" fmla="val 37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Container Runtime</a:t>
            </a:r>
            <a:endParaRPr lang="ko-KR" altLang="en-US" sz="1400" b="1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0013933-E862-414D-87BC-A9240A85B7BC}"/>
              </a:ext>
            </a:extLst>
          </p:cNvPr>
          <p:cNvSpPr/>
          <p:nvPr/>
        </p:nvSpPr>
        <p:spPr>
          <a:xfrm>
            <a:off x="1752008" y="1584449"/>
            <a:ext cx="1301347" cy="797287"/>
          </a:xfrm>
          <a:prstGeom prst="roundRect">
            <a:avLst>
              <a:gd name="adj" fmla="val 931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kube-apiserver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1ED72F89-9F1D-4BC3-A2C1-4D2E5250C3BE}"/>
              </a:ext>
            </a:extLst>
          </p:cNvPr>
          <p:cNvSpPr/>
          <p:nvPr/>
        </p:nvSpPr>
        <p:spPr>
          <a:xfrm>
            <a:off x="988508" y="2609261"/>
            <a:ext cx="1301347" cy="797287"/>
          </a:xfrm>
          <a:prstGeom prst="roundRect">
            <a:avLst>
              <a:gd name="adj" fmla="val 931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kube-controller-manager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77589AC1-FBE4-4F8E-9A04-8ABCB5BE718E}"/>
              </a:ext>
            </a:extLst>
          </p:cNvPr>
          <p:cNvSpPr/>
          <p:nvPr/>
        </p:nvSpPr>
        <p:spPr>
          <a:xfrm>
            <a:off x="2499989" y="2609261"/>
            <a:ext cx="1301347" cy="797287"/>
          </a:xfrm>
          <a:prstGeom prst="roundRect">
            <a:avLst>
              <a:gd name="adj" fmla="val 931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kube-scheduler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E587004-24ED-4622-97DF-6EC5E46F982F}"/>
              </a:ext>
            </a:extLst>
          </p:cNvPr>
          <p:cNvCxnSpPr>
            <a:cxnSpLocks/>
            <a:stCxn id="147" idx="0"/>
            <a:endCxn id="258" idx="2"/>
          </p:cNvCxnSpPr>
          <p:nvPr/>
        </p:nvCxnSpPr>
        <p:spPr>
          <a:xfrm flipH="1" flipV="1">
            <a:off x="1547664" y="1299322"/>
            <a:ext cx="855018" cy="28512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722812A6-7364-496E-9037-741E01B5DEE9}"/>
              </a:ext>
            </a:extLst>
          </p:cNvPr>
          <p:cNvSpPr/>
          <p:nvPr/>
        </p:nvSpPr>
        <p:spPr>
          <a:xfrm>
            <a:off x="988508" y="3628068"/>
            <a:ext cx="1301346" cy="684708"/>
          </a:xfrm>
          <a:prstGeom prst="roundRect">
            <a:avLst>
              <a:gd name="adj" fmla="val 931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kube-proxy</a:t>
            </a:r>
          </a:p>
          <a:p>
            <a:pPr algn="ctr"/>
            <a:r>
              <a:rPr lang="en-US" altLang="ko-KR" sz="1400"/>
              <a:t>/ Daemonset</a:t>
            </a:r>
            <a:endParaRPr lang="ko-KR" altLang="en-US" sz="140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982E2508-7C33-46FF-8B01-881C221A01CA}"/>
              </a:ext>
            </a:extLst>
          </p:cNvPr>
          <p:cNvSpPr/>
          <p:nvPr/>
        </p:nvSpPr>
        <p:spPr>
          <a:xfrm>
            <a:off x="2497412" y="3628068"/>
            <a:ext cx="1301346" cy="684708"/>
          </a:xfrm>
          <a:prstGeom prst="roundRect">
            <a:avLst>
              <a:gd name="adj" fmla="val 931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 Daemon</a:t>
            </a:r>
          </a:p>
          <a:p>
            <a:pPr algn="ctr"/>
            <a:r>
              <a:rPr lang="en-US" altLang="ko-KR" sz="1400"/>
              <a:t>/ Daemonset</a:t>
            </a:r>
            <a:endParaRPr lang="ko-KR" altLang="en-US" sz="140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9905B25-F683-49EB-98AC-69DAAAE80C27}"/>
              </a:ext>
            </a:extLst>
          </p:cNvPr>
          <p:cNvCxnSpPr>
            <a:cxnSpLocks/>
          </p:cNvCxnSpPr>
          <p:nvPr/>
        </p:nvCxnSpPr>
        <p:spPr>
          <a:xfrm flipV="1">
            <a:off x="1359895" y="257484"/>
            <a:ext cx="0" cy="4048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DAFC3D9-DCB0-4B53-9CA4-D2728CF100A9}"/>
              </a:ext>
            </a:extLst>
          </p:cNvPr>
          <p:cNvCxnSpPr>
            <a:cxnSpLocks/>
          </p:cNvCxnSpPr>
          <p:nvPr/>
        </p:nvCxnSpPr>
        <p:spPr>
          <a:xfrm flipV="1">
            <a:off x="1460158" y="134824"/>
            <a:ext cx="0" cy="44499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CFF8BE38-1695-42E8-8682-B091C256AF3A}"/>
              </a:ext>
            </a:extLst>
          </p:cNvPr>
          <p:cNvCxnSpPr>
            <a:cxnSpLocks/>
          </p:cNvCxnSpPr>
          <p:nvPr/>
        </p:nvCxnSpPr>
        <p:spPr>
          <a:xfrm flipV="1">
            <a:off x="1259632" y="144352"/>
            <a:ext cx="200526" cy="2116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E34A9D66-B212-4189-BC01-BBEEE8011CCA}"/>
              </a:ext>
            </a:extLst>
          </p:cNvPr>
          <p:cNvCxnSpPr>
            <a:cxnSpLocks/>
            <a:stCxn id="251" idx="2"/>
            <a:endCxn id="147" idx="0"/>
          </p:cNvCxnSpPr>
          <p:nvPr/>
        </p:nvCxnSpPr>
        <p:spPr>
          <a:xfrm flipH="1">
            <a:off x="2402682" y="1299322"/>
            <a:ext cx="849898" cy="28512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사각형: 둥근 모서리 250">
            <a:extLst>
              <a:ext uri="{FF2B5EF4-FFF2-40B4-BE49-F238E27FC236}">
                <a16:creationId xmlns:a16="http://schemas.microsoft.com/office/drawing/2014/main" id="{577AF797-B5DF-46B2-BDF0-27C4C9E1661C}"/>
              </a:ext>
            </a:extLst>
          </p:cNvPr>
          <p:cNvSpPr/>
          <p:nvPr/>
        </p:nvSpPr>
        <p:spPr>
          <a:xfrm>
            <a:off x="2676516" y="795266"/>
            <a:ext cx="1152128" cy="504056"/>
          </a:xfrm>
          <a:prstGeom prst="roundRect">
            <a:avLst>
              <a:gd name="adj" fmla="val 9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kubelet</a:t>
            </a:r>
            <a:endParaRPr lang="ko-KR" altLang="en-US" sz="140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8F5ED63-D484-48CE-A2FE-32F7D6B5F56D}"/>
              </a:ext>
            </a:extLst>
          </p:cNvPr>
          <p:cNvCxnSpPr>
            <a:cxnSpLocks/>
          </p:cNvCxnSpPr>
          <p:nvPr/>
        </p:nvCxnSpPr>
        <p:spPr>
          <a:xfrm flipV="1">
            <a:off x="1259633" y="344352"/>
            <a:ext cx="0" cy="46687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7663973-7795-4530-BA73-DA4A88C6F12D}"/>
              </a:ext>
            </a:extLst>
          </p:cNvPr>
          <p:cNvCxnSpPr>
            <a:cxnSpLocks/>
            <a:stCxn id="147" idx="0"/>
            <a:endCxn id="187" idx="2"/>
          </p:cNvCxnSpPr>
          <p:nvPr/>
        </p:nvCxnSpPr>
        <p:spPr>
          <a:xfrm flipH="1" flipV="1">
            <a:off x="2402130" y="432238"/>
            <a:ext cx="552" cy="115221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76536549-688C-4A8B-A308-A7932EB9D67E}"/>
              </a:ext>
            </a:extLst>
          </p:cNvPr>
          <p:cNvSpPr/>
          <p:nvPr/>
        </p:nvSpPr>
        <p:spPr>
          <a:xfrm>
            <a:off x="971600" y="795266"/>
            <a:ext cx="1152128" cy="504056"/>
          </a:xfrm>
          <a:prstGeom prst="roundRect">
            <a:avLst>
              <a:gd name="adj" fmla="val 9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etcd</a:t>
            </a:r>
            <a:endParaRPr lang="ko-KR" altLang="en-US" sz="1400"/>
          </a:p>
        </p:txBody>
      </p: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2F5D701C-3867-42E3-B006-4E952EFAA38A}"/>
              </a:ext>
            </a:extLst>
          </p:cNvPr>
          <p:cNvCxnSpPr>
            <a:cxnSpLocks/>
            <a:stCxn id="148" idx="0"/>
            <a:endCxn id="147" idx="2"/>
          </p:cNvCxnSpPr>
          <p:nvPr/>
        </p:nvCxnSpPr>
        <p:spPr>
          <a:xfrm flipV="1">
            <a:off x="1639182" y="2381736"/>
            <a:ext cx="763500" cy="22752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91F3A730-345A-42AD-8393-73397ABF7E43}"/>
              </a:ext>
            </a:extLst>
          </p:cNvPr>
          <p:cNvCxnSpPr>
            <a:cxnSpLocks/>
            <a:stCxn id="141" idx="0"/>
            <a:endCxn id="147" idx="2"/>
          </p:cNvCxnSpPr>
          <p:nvPr/>
        </p:nvCxnSpPr>
        <p:spPr>
          <a:xfrm flipV="1">
            <a:off x="1639181" y="2381736"/>
            <a:ext cx="763501" cy="124633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2D075D8E-33D0-4BDC-ABE6-6E49BB1FD77B}"/>
              </a:ext>
            </a:extLst>
          </p:cNvPr>
          <p:cNvCxnSpPr>
            <a:cxnSpLocks/>
            <a:stCxn id="142" idx="0"/>
            <a:endCxn id="147" idx="2"/>
          </p:cNvCxnSpPr>
          <p:nvPr/>
        </p:nvCxnSpPr>
        <p:spPr>
          <a:xfrm flipH="1" flipV="1">
            <a:off x="2402682" y="2381736"/>
            <a:ext cx="745403" cy="124633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C52A4140-B588-4AEC-B271-F747D2C7695E}"/>
              </a:ext>
            </a:extLst>
          </p:cNvPr>
          <p:cNvCxnSpPr>
            <a:cxnSpLocks/>
            <a:stCxn id="149" idx="0"/>
            <a:endCxn id="147" idx="2"/>
          </p:cNvCxnSpPr>
          <p:nvPr/>
        </p:nvCxnSpPr>
        <p:spPr>
          <a:xfrm flipH="1" flipV="1">
            <a:off x="2402682" y="2381736"/>
            <a:ext cx="747981" cy="22752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>
            <a:extLst>
              <a:ext uri="{FF2B5EF4-FFF2-40B4-BE49-F238E27FC236}">
                <a16:creationId xmlns:a16="http://schemas.microsoft.com/office/drawing/2014/main" id="{4A2708F0-4A5D-4271-ACD1-AF270D7E0C77}"/>
              </a:ext>
            </a:extLst>
          </p:cNvPr>
          <p:cNvCxnSpPr>
            <a:cxnSpLocks/>
            <a:endCxn id="251" idx="2"/>
          </p:cNvCxnSpPr>
          <p:nvPr/>
        </p:nvCxnSpPr>
        <p:spPr>
          <a:xfrm flipV="1">
            <a:off x="3252580" y="1299322"/>
            <a:ext cx="0" cy="17529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29E630AB-303E-4949-BCF6-8CD73F07D8DB}"/>
              </a:ext>
            </a:extLst>
          </p:cNvPr>
          <p:cNvCxnSpPr>
            <a:cxnSpLocks/>
            <a:stCxn id="130" idx="1"/>
            <a:endCxn id="147" idx="3"/>
          </p:cNvCxnSpPr>
          <p:nvPr/>
        </p:nvCxnSpPr>
        <p:spPr>
          <a:xfrm flipH="1">
            <a:off x="3053355" y="1193094"/>
            <a:ext cx="2089519" cy="78999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75AFD191-269C-48B8-946C-FC28BA00461A}"/>
              </a:ext>
            </a:extLst>
          </p:cNvPr>
          <p:cNvCxnSpPr>
            <a:cxnSpLocks/>
            <a:stCxn id="66" idx="1"/>
            <a:endCxn id="147" idx="3"/>
          </p:cNvCxnSpPr>
          <p:nvPr/>
        </p:nvCxnSpPr>
        <p:spPr>
          <a:xfrm flipH="1" flipV="1">
            <a:off x="3053355" y="1983093"/>
            <a:ext cx="1945834" cy="108103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2F4DCD22-E87C-4F8E-B21F-C9FF0A4D5A86}"/>
              </a:ext>
            </a:extLst>
          </p:cNvPr>
          <p:cNvCxnSpPr>
            <a:cxnSpLocks/>
            <a:stCxn id="131" idx="1"/>
            <a:endCxn id="147" idx="3"/>
          </p:cNvCxnSpPr>
          <p:nvPr/>
        </p:nvCxnSpPr>
        <p:spPr>
          <a:xfrm flipH="1" flipV="1">
            <a:off x="3053355" y="1983093"/>
            <a:ext cx="3591288" cy="108103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4D7C8ADA-20AF-4D23-80EE-8DD3235B4D84}"/>
              </a:ext>
            </a:extLst>
          </p:cNvPr>
          <p:cNvCxnSpPr>
            <a:cxnSpLocks/>
            <a:stCxn id="43" idx="1"/>
            <a:endCxn id="147" idx="3"/>
          </p:cNvCxnSpPr>
          <p:nvPr/>
        </p:nvCxnSpPr>
        <p:spPr>
          <a:xfrm flipH="1" flipV="1">
            <a:off x="3053355" y="1983093"/>
            <a:ext cx="1945835" cy="18156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78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81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3ABF5266-FEC2-426C-BB36-C84CEBB17E73}"/>
              </a:ext>
            </a:extLst>
          </p:cNvPr>
          <p:cNvGrpSpPr/>
          <p:nvPr/>
        </p:nvGrpSpPr>
        <p:grpSpPr>
          <a:xfrm>
            <a:off x="661032" y="924984"/>
            <a:ext cx="3406912" cy="3687486"/>
            <a:chOff x="356491" y="1232857"/>
            <a:chExt cx="3406912" cy="3687486"/>
          </a:xfrm>
        </p:grpSpPr>
        <p:sp>
          <p:nvSpPr>
            <p:cNvPr id="223" name="사각형: 둥근 모서리 222">
              <a:extLst>
                <a:ext uri="{FF2B5EF4-FFF2-40B4-BE49-F238E27FC236}">
                  <a16:creationId xmlns:a16="http://schemas.microsoft.com/office/drawing/2014/main" id="{2B48F313-DD96-45A3-B561-F784982C3F7C}"/>
                </a:ext>
              </a:extLst>
            </p:cNvPr>
            <p:cNvSpPr/>
            <p:nvPr/>
          </p:nvSpPr>
          <p:spPr>
            <a:xfrm>
              <a:off x="356491" y="1232857"/>
              <a:ext cx="3406912" cy="3687486"/>
            </a:xfrm>
            <a:prstGeom prst="roundRect">
              <a:avLst>
                <a:gd name="adj" fmla="val 453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Master Node</a:t>
              </a:r>
              <a:endParaRPr lang="ko-KR" altLang="en-US" sz="1600" b="1"/>
            </a:p>
          </p:txBody>
        </p:sp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33782B9C-519C-43D1-8EA9-ACA8D3DE1B56}"/>
                </a:ext>
              </a:extLst>
            </p:cNvPr>
            <p:cNvSpPr/>
            <p:nvPr/>
          </p:nvSpPr>
          <p:spPr>
            <a:xfrm>
              <a:off x="512262" y="1343929"/>
              <a:ext cx="3103042" cy="3176288"/>
            </a:xfrm>
            <a:prstGeom prst="roundRect">
              <a:avLst>
                <a:gd name="adj" fmla="val 3766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/>
                <a:t>Docker</a:t>
              </a:r>
              <a:endParaRPr lang="ko-KR" altLang="en-US" sz="1400" b="1"/>
            </a:p>
          </p:txBody>
        </p:sp>
        <p:sp>
          <p:nvSpPr>
            <p:cNvPr id="225" name="사각형: 둥근 모서리 224">
              <a:extLst>
                <a:ext uri="{FF2B5EF4-FFF2-40B4-BE49-F238E27FC236}">
                  <a16:creationId xmlns:a16="http://schemas.microsoft.com/office/drawing/2014/main" id="{E9AD8CE5-9182-46BF-B297-724BF44C01C8}"/>
                </a:ext>
              </a:extLst>
            </p:cNvPr>
            <p:cNvSpPr/>
            <p:nvPr/>
          </p:nvSpPr>
          <p:spPr>
            <a:xfrm>
              <a:off x="2172912" y="1470004"/>
              <a:ext cx="1301347" cy="797287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kube-apiserver</a:t>
              </a:r>
            </a:p>
          </p:txBody>
        </p:sp>
        <p:sp>
          <p:nvSpPr>
            <p:cNvPr id="226" name="사각형: 둥근 모서리 225">
              <a:extLst>
                <a:ext uri="{FF2B5EF4-FFF2-40B4-BE49-F238E27FC236}">
                  <a16:creationId xmlns:a16="http://schemas.microsoft.com/office/drawing/2014/main" id="{6B3A5DA2-BEA7-4F91-A1A8-AC2A015809C4}"/>
                </a:ext>
              </a:extLst>
            </p:cNvPr>
            <p:cNvSpPr/>
            <p:nvPr/>
          </p:nvSpPr>
          <p:spPr>
            <a:xfrm>
              <a:off x="661431" y="2494816"/>
              <a:ext cx="1301347" cy="797287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kube-controller-manager</a:t>
              </a:r>
            </a:p>
          </p:txBody>
        </p:sp>
        <p:sp>
          <p:nvSpPr>
            <p:cNvPr id="227" name="사각형: 둥근 모서리 226">
              <a:extLst>
                <a:ext uri="{FF2B5EF4-FFF2-40B4-BE49-F238E27FC236}">
                  <a16:creationId xmlns:a16="http://schemas.microsoft.com/office/drawing/2014/main" id="{46DF4D7E-63C9-4B8E-A33B-DB3AE3A96520}"/>
                </a:ext>
              </a:extLst>
            </p:cNvPr>
            <p:cNvSpPr/>
            <p:nvPr/>
          </p:nvSpPr>
          <p:spPr>
            <a:xfrm>
              <a:off x="2172912" y="2494816"/>
              <a:ext cx="1301347" cy="797287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kube-scheduler</a:t>
              </a:r>
            </a:p>
          </p:txBody>
        </p:sp>
        <p:sp>
          <p:nvSpPr>
            <p:cNvPr id="228" name="사각형: 둥근 모서리 227">
              <a:extLst>
                <a:ext uri="{FF2B5EF4-FFF2-40B4-BE49-F238E27FC236}">
                  <a16:creationId xmlns:a16="http://schemas.microsoft.com/office/drawing/2014/main" id="{A24A3EE0-E515-4199-8010-B75D09A7BEF0}"/>
                </a:ext>
              </a:extLst>
            </p:cNvPr>
            <p:cNvSpPr/>
            <p:nvPr/>
          </p:nvSpPr>
          <p:spPr>
            <a:xfrm>
              <a:off x="661431" y="1470004"/>
              <a:ext cx="1301347" cy="797287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etcd</a:t>
              </a:r>
            </a:p>
          </p:txBody>
        </p:sp>
        <p:cxnSp>
          <p:nvCxnSpPr>
            <p:cNvPr id="229" name="직선 화살표 연결선 228">
              <a:extLst>
                <a:ext uri="{FF2B5EF4-FFF2-40B4-BE49-F238E27FC236}">
                  <a16:creationId xmlns:a16="http://schemas.microsoft.com/office/drawing/2014/main" id="{DFA9B0F6-86EF-4BAD-AE76-A2EA95946ACA}"/>
                </a:ext>
              </a:extLst>
            </p:cNvPr>
            <p:cNvCxnSpPr>
              <a:cxnSpLocks/>
              <a:stCxn id="225" idx="1"/>
              <a:endCxn id="228" idx="3"/>
            </p:cNvCxnSpPr>
            <p:nvPr/>
          </p:nvCxnSpPr>
          <p:spPr>
            <a:xfrm flipH="1">
              <a:off x="1962778" y="1868648"/>
              <a:ext cx="210134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화살표 연결선 229">
              <a:extLst>
                <a:ext uri="{FF2B5EF4-FFF2-40B4-BE49-F238E27FC236}">
                  <a16:creationId xmlns:a16="http://schemas.microsoft.com/office/drawing/2014/main" id="{C5AA20BD-0448-4F7F-A334-AB8FEF24008D}"/>
                </a:ext>
              </a:extLst>
            </p:cNvPr>
            <p:cNvCxnSpPr>
              <a:cxnSpLocks/>
              <a:stCxn id="225" idx="2"/>
              <a:endCxn id="226" idx="0"/>
            </p:cNvCxnSpPr>
            <p:nvPr/>
          </p:nvCxnSpPr>
          <p:spPr>
            <a:xfrm flipH="1">
              <a:off x="1312105" y="2267291"/>
              <a:ext cx="1511481" cy="22752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C6B4F1C0-E30B-42D3-8221-227A8CAA999E}"/>
                </a:ext>
              </a:extLst>
            </p:cNvPr>
            <p:cNvCxnSpPr>
              <a:cxnSpLocks/>
              <a:stCxn id="225" idx="2"/>
              <a:endCxn id="227" idx="0"/>
            </p:cNvCxnSpPr>
            <p:nvPr/>
          </p:nvCxnSpPr>
          <p:spPr>
            <a:xfrm>
              <a:off x="2823586" y="2267291"/>
              <a:ext cx="0" cy="22752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사각형: 둥근 모서리 231">
              <a:extLst>
                <a:ext uri="{FF2B5EF4-FFF2-40B4-BE49-F238E27FC236}">
                  <a16:creationId xmlns:a16="http://schemas.microsoft.com/office/drawing/2014/main" id="{F28CB064-84EA-4DC5-9386-874609B8DE1B}"/>
                </a:ext>
              </a:extLst>
            </p:cNvPr>
            <p:cNvSpPr/>
            <p:nvPr/>
          </p:nvSpPr>
          <p:spPr>
            <a:xfrm>
              <a:off x="661431" y="3513623"/>
              <a:ext cx="1301346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kube-proxy</a:t>
              </a:r>
            </a:p>
            <a:p>
              <a:pPr algn="ctr"/>
              <a:r>
                <a:rPr lang="en-US" altLang="ko-KR" sz="1400"/>
                <a:t>/ Daemonset</a:t>
              </a:r>
              <a:endParaRPr lang="ko-KR" altLang="en-US" sz="1400"/>
            </a:p>
          </p:txBody>
        </p:sp>
        <p:sp>
          <p:nvSpPr>
            <p:cNvPr id="233" name="사각형: 둥근 모서리 232">
              <a:extLst>
                <a:ext uri="{FF2B5EF4-FFF2-40B4-BE49-F238E27FC236}">
                  <a16:creationId xmlns:a16="http://schemas.microsoft.com/office/drawing/2014/main" id="{6B29E1AF-E429-43C2-8E1F-1022CBE95290}"/>
                </a:ext>
              </a:extLst>
            </p:cNvPr>
            <p:cNvSpPr/>
            <p:nvPr/>
          </p:nvSpPr>
          <p:spPr>
            <a:xfrm>
              <a:off x="2170335" y="3513623"/>
              <a:ext cx="1301346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Net Daemon</a:t>
              </a:r>
            </a:p>
            <a:p>
              <a:pPr algn="ctr"/>
              <a:r>
                <a:rPr lang="en-US" altLang="ko-KR" sz="1400"/>
                <a:t>/ Daemonset</a:t>
              </a:r>
              <a:endParaRPr lang="ko-KR" altLang="en-US" sz="1400"/>
            </a:p>
          </p:txBody>
        </p:sp>
        <p:cxnSp>
          <p:nvCxnSpPr>
            <p:cNvPr id="234" name="직선 화살표 연결선 233">
              <a:extLst>
                <a:ext uri="{FF2B5EF4-FFF2-40B4-BE49-F238E27FC236}">
                  <a16:creationId xmlns:a16="http://schemas.microsoft.com/office/drawing/2014/main" id="{CBF41A9D-5ED0-40B2-80B3-1A6868B6289B}"/>
                </a:ext>
              </a:extLst>
            </p:cNvPr>
            <p:cNvCxnSpPr>
              <a:cxnSpLocks/>
              <a:stCxn id="225" idx="2"/>
              <a:endCxn id="232" idx="0"/>
            </p:cNvCxnSpPr>
            <p:nvPr/>
          </p:nvCxnSpPr>
          <p:spPr>
            <a:xfrm flipH="1">
              <a:off x="1312104" y="2267291"/>
              <a:ext cx="1511482" cy="124633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화살표 연결선 234">
              <a:extLst>
                <a:ext uri="{FF2B5EF4-FFF2-40B4-BE49-F238E27FC236}">
                  <a16:creationId xmlns:a16="http://schemas.microsoft.com/office/drawing/2014/main" id="{CD836159-2E1C-409D-AEF7-61B6DEB42ADA}"/>
                </a:ext>
              </a:extLst>
            </p:cNvPr>
            <p:cNvCxnSpPr>
              <a:cxnSpLocks/>
              <a:stCxn id="225" idx="2"/>
              <a:endCxn id="233" idx="0"/>
            </p:cNvCxnSpPr>
            <p:nvPr/>
          </p:nvCxnSpPr>
          <p:spPr>
            <a:xfrm flipH="1">
              <a:off x="2821008" y="2267291"/>
              <a:ext cx="2578" cy="124633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14FD72AE-F990-47AF-A70A-A15D16871D29}"/>
              </a:ext>
            </a:extLst>
          </p:cNvPr>
          <p:cNvGrpSpPr/>
          <p:nvPr/>
        </p:nvGrpSpPr>
        <p:grpSpPr>
          <a:xfrm>
            <a:off x="4831617" y="735148"/>
            <a:ext cx="3623078" cy="3312368"/>
            <a:chOff x="4716016" y="1635646"/>
            <a:chExt cx="3623078" cy="3312368"/>
          </a:xfrm>
        </p:grpSpPr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id="{8A001A10-23E9-4750-8048-2F7BB66EF9B0}"/>
                </a:ext>
              </a:extLst>
            </p:cNvPr>
            <p:cNvSpPr/>
            <p:nvPr/>
          </p:nvSpPr>
          <p:spPr>
            <a:xfrm>
              <a:off x="4716016" y="1635646"/>
              <a:ext cx="3623078" cy="3312368"/>
            </a:xfrm>
            <a:prstGeom prst="roundRect">
              <a:avLst>
                <a:gd name="adj" fmla="val 3439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Worker Node</a:t>
              </a:r>
              <a:endParaRPr lang="ko-KR" altLang="en-US" sz="1600" b="1"/>
            </a:p>
          </p:txBody>
        </p:sp>
        <p:sp>
          <p:nvSpPr>
            <p:cNvPr id="205" name="사각형: 둥근 모서리 204">
              <a:extLst>
                <a:ext uri="{FF2B5EF4-FFF2-40B4-BE49-F238E27FC236}">
                  <a16:creationId xmlns:a16="http://schemas.microsoft.com/office/drawing/2014/main" id="{DE21EF05-BCA7-47A3-BC74-68EEAE37A0FA}"/>
                </a:ext>
              </a:extLst>
            </p:cNvPr>
            <p:cNvSpPr/>
            <p:nvPr/>
          </p:nvSpPr>
          <p:spPr>
            <a:xfrm>
              <a:off x="5118213" y="1762523"/>
              <a:ext cx="1152128" cy="504056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kubelet</a:t>
              </a:r>
              <a:endParaRPr lang="ko-KR" altLang="en-US" sz="1400"/>
            </a:p>
          </p:txBody>
        </p:sp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id="{51943266-AD1F-4F08-A7F1-BB415F676695}"/>
                </a:ext>
              </a:extLst>
            </p:cNvPr>
            <p:cNvSpPr/>
            <p:nvPr/>
          </p:nvSpPr>
          <p:spPr>
            <a:xfrm>
              <a:off x="6743093" y="1755068"/>
              <a:ext cx="1152128" cy="504056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 Plugin</a:t>
              </a:r>
              <a:endParaRPr lang="ko-KR" altLang="en-US" sz="1400"/>
            </a:p>
          </p:txBody>
        </p:sp>
        <p:sp>
          <p:nvSpPr>
            <p:cNvPr id="207" name="사각형: 둥근 모서리 206">
              <a:extLst>
                <a:ext uri="{FF2B5EF4-FFF2-40B4-BE49-F238E27FC236}">
                  <a16:creationId xmlns:a16="http://schemas.microsoft.com/office/drawing/2014/main" id="{BA19E836-A714-4C0A-BB57-E08B61DC9DD1}"/>
                </a:ext>
              </a:extLst>
            </p:cNvPr>
            <p:cNvSpPr/>
            <p:nvPr/>
          </p:nvSpPr>
          <p:spPr>
            <a:xfrm>
              <a:off x="4882710" y="2499741"/>
              <a:ext cx="3312368" cy="2078351"/>
            </a:xfrm>
            <a:prstGeom prst="roundRect">
              <a:avLst>
                <a:gd name="adj" fmla="val 4573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/>
                <a:t>Docker</a:t>
              </a:r>
              <a:endParaRPr lang="ko-KR" altLang="en-US" sz="1400" b="1"/>
            </a:p>
          </p:txBody>
        </p: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5EC6334B-ABB4-46D2-B966-CE3BB0943CDC}"/>
                </a:ext>
              </a:extLst>
            </p:cNvPr>
            <p:cNvGrpSpPr/>
            <p:nvPr/>
          </p:nvGrpSpPr>
          <p:grpSpPr>
            <a:xfrm>
              <a:off x="6650767" y="2712820"/>
              <a:ext cx="1321468" cy="546583"/>
              <a:chOff x="6444208" y="3253038"/>
              <a:chExt cx="1321468" cy="546583"/>
            </a:xfrm>
          </p:grpSpPr>
          <p:sp>
            <p:nvSpPr>
              <p:cNvPr id="215" name="사각형: 둥근 모서리 214">
                <a:extLst>
                  <a:ext uri="{FF2B5EF4-FFF2-40B4-BE49-F238E27FC236}">
                    <a16:creationId xmlns:a16="http://schemas.microsoft.com/office/drawing/2014/main" id="{43C901C7-41E8-4B45-B15F-48B8DAD1B167}"/>
                  </a:ext>
                </a:extLst>
              </p:cNvPr>
              <p:cNvSpPr/>
              <p:nvPr/>
            </p:nvSpPr>
            <p:spPr>
              <a:xfrm>
                <a:off x="6627016" y="3253038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216" name="사각형: 둥근 모서리 215">
                <a:extLst>
                  <a:ext uri="{FF2B5EF4-FFF2-40B4-BE49-F238E27FC236}">
                    <a16:creationId xmlns:a16="http://schemas.microsoft.com/office/drawing/2014/main" id="{D5507AA2-3A86-4447-A88A-AAC5671037AA}"/>
                  </a:ext>
                </a:extLst>
              </p:cNvPr>
              <p:cNvSpPr/>
              <p:nvPr/>
            </p:nvSpPr>
            <p:spPr>
              <a:xfrm>
                <a:off x="6536534" y="3321084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217" name="사각형: 둥근 모서리 216">
                <a:extLst>
                  <a:ext uri="{FF2B5EF4-FFF2-40B4-BE49-F238E27FC236}">
                    <a16:creationId xmlns:a16="http://schemas.microsoft.com/office/drawing/2014/main" id="{71412BB8-8040-44D0-9898-142B469D1536}"/>
                  </a:ext>
                </a:extLst>
              </p:cNvPr>
              <p:cNvSpPr/>
              <p:nvPr/>
            </p:nvSpPr>
            <p:spPr>
              <a:xfrm>
                <a:off x="6444208" y="3390573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App / Pod</a:t>
                </a:r>
                <a:endParaRPr lang="ko-KR" altLang="en-US" sz="1400"/>
              </a:p>
            </p:txBody>
          </p:sp>
        </p:grpSp>
        <p:sp>
          <p:nvSpPr>
            <p:cNvPr id="209" name="사각형: 둥근 모서리 208">
              <a:extLst>
                <a:ext uri="{FF2B5EF4-FFF2-40B4-BE49-F238E27FC236}">
                  <a16:creationId xmlns:a16="http://schemas.microsoft.com/office/drawing/2014/main" id="{37D60D38-3218-4C11-B447-52CBC3568943}"/>
                </a:ext>
              </a:extLst>
            </p:cNvPr>
            <p:cNvSpPr/>
            <p:nvPr/>
          </p:nvSpPr>
          <p:spPr>
            <a:xfrm>
              <a:off x="5026726" y="2643758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coredns</a:t>
              </a:r>
            </a:p>
            <a:p>
              <a:pPr algn="ctr"/>
              <a:r>
                <a:rPr lang="en-US" altLang="ko-KR" sz="1400"/>
                <a:t>/ Pod, Deployments</a:t>
              </a:r>
              <a:endParaRPr lang="ko-KR" altLang="en-US" sz="1400"/>
            </a:p>
          </p:txBody>
        </p:sp>
        <p:sp>
          <p:nvSpPr>
            <p:cNvPr id="210" name="사각형: 둥근 모서리 209">
              <a:extLst>
                <a:ext uri="{FF2B5EF4-FFF2-40B4-BE49-F238E27FC236}">
                  <a16:creationId xmlns:a16="http://schemas.microsoft.com/office/drawing/2014/main" id="{4BDDCA4C-EA42-4E00-8A86-536E605445C8}"/>
                </a:ext>
              </a:extLst>
            </p:cNvPr>
            <p:cNvSpPr/>
            <p:nvPr/>
          </p:nvSpPr>
          <p:spPr>
            <a:xfrm>
              <a:off x="6643949" y="3543226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Net Daemon</a:t>
              </a:r>
            </a:p>
            <a:p>
              <a:pPr algn="ctr"/>
              <a:r>
                <a:rPr lang="en-US" altLang="ko-KR" sz="1400"/>
                <a:t>/ Pod, Daemonset</a:t>
              </a:r>
              <a:endParaRPr lang="ko-KR" altLang="en-US" sz="1400"/>
            </a:p>
          </p:txBody>
        </p:sp>
        <p:sp>
          <p:nvSpPr>
            <p:cNvPr id="211" name="사각형: 둥근 모서리 210">
              <a:extLst>
                <a:ext uri="{FF2B5EF4-FFF2-40B4-BE49-F238E27FC236}">
                  <a16:creationId xmlns:a16="http://schemas.microsoft.com/office/drawing/2014/main" id="{7EADB006-312D-445B-ABDC-3B21B9CAC24D}"/>
                </a:ext>
              </a:extLst>
            </p:cNvPr>
            <p:cNvSpPr/>
            <p:nvPr/>
          </p:nvSpPr>
          <p:spPr>
            <a:xfrm>
              <a:off x="5026725" y="3543226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kube-proxy</a:t>
              </a:r>
            </a:p>
            <a:p>
              <a:pPr algn="ctr"/>
              <a:r>
                <a:rPr lang="en-US" altLang="ko-KR" sz="1400"/>
                <a:t>/ Pod, Daemonset</a:t>
              </a:r>
              <a:endParaRPr lang="ko-KR" altLang="en-US" sz="1400"/>
            </a:p>
          </p:txBody>
        </p:sp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BD05516D-4308-4E2F-B127-1717D1D3281D}"/>
                </a:ext>
              </a:extLst>
            </p:cNvPr>
            <p:cNvCxnSpPr>
              <a:cxnSpLocks/>
              <a:stCxn id="206" idx="1"/>
              <a:endCxn id="205" idx="3"/>
            </p:cNvCxnSpPr>
            <p:nvPr/>
          </p:nvCxnSpPr>
          <p:spPr>
            <a:xfrm flipH="1">
              <a:off x="6270341" y="2007096"/>
              <a:ext cx="472752" cy="7455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3525CD13-638A-4CCF-B5CB-C94609712536}"/>
                </a:ext>
              </a:extLst>
            </p:cNvPr>
            <p:cNvCxnSpPr>
              <a:cxnSpLocks/>
              <a:stCxn id="209" idx="0"/>
              <a:endCxn id="206" idx="2"/>
            </p:cNvCxnSpPr>
            <p:nvPr/>
          </p:nvCxnSpPr>
          <p:spPr>
            <a:xfrm flipV="1">
              <a:off x="5694279" y="2259124"/>
              <a:ext cx="1624878" cy="38463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3BBA4138-4693-43DC-88D8-CBC147078906}"/>
                </a:ext>
              </a:extLst>
            </p:cNvPr>
            <p:cNvCxnSpPr>
              <a:cxnSpLocks/>
              <a:stCxn id="217" idx="0"/>
              <a:endCxn id="206" idx="2"/>
            </p:cNvCxnSpPr>
            <p:nvPr/>
          </p:nvCxnSpPr>
          <p:spPr>
            <a:xfrm flipV="1">
              <a:off x="7220097" y="2259124"/>
              <a:ext cx="99060" cy="591231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B8B3EC6D-83F5-4450-9942-AFF1578196FE}"/>
              </a:ext>
            </a:extLst>
          </p:cNvPr>
          <p:cNvGrpSpPr/>
          <p:nvPr/>
        </p:nvGrpSpPr>
        <p:grpSpPr>
          <a:xfrm>
            <a:off x="4773420" y="793345"/>
            <a:ext cx="3623078" cy="3312368"/>
            <a:chOff x="4716016" y="1635646"/>
            <a:chExt cx="3623078" cy="3312368"/>
          </a:xfrm>
        </p:grpSpPr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AF4D5D27-CF0C-4E3E-B2AA-4419E8EAA308}"/>
                </a:ext>
              </a:extLst>
            </p:cNvPr>
            <p:cNvSpPr/>
            <p:nvPr/>
          </p:nvSpPr>
          <p:spPr>
            <a:xfrm>
              <a:off x="4716016" y="1635646"/>
              <a:ext cx="3623078" cy="3312368"/>
            </a:xfrm>
            <a:prstGeom prst="roundRect">
              <a:avLst>
                <a:gd name="adj" fmla="val 3439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Worker Node</a:t>
              </a:r>
              <a:endParaRPr lang="ko-KR" altLang="en-US" sz="1600" b="1"/>
            </a:p>
          </p:txBody>
        </p:sp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07641B98-9497-44B8-96F6-E68C4719AAC3}"/>
                </a:ext>
              </a:extLst>
            </p:cNvPr>
            <p:cNvSpPr/>
            <p:nvPr/>
          </p:nvSpPr>
          <p:spPr>
            <a:xfrm>
              <a:off x="5118213" y="1762523"/>
              <a:ext cx="1152128" cy="504056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kubelet</a:t>
              </a:r>
              <a:endParaRPr lang="ko-KR" altLang="en-US" sz="1400"/>
            </a:p>
          </p:txBody>
        </p:sp>
        <p:sp>
          <p:nvSpPr>
            <p:cNvPr id="186" name="사각형: 둥근 모서리 185">
              <a:extLst>
                <a:ext uri="{FF2B5EF4-FFF2-40B4-BE49-F238E27FC236}">
                  <a16:creationId xmlns:a16="http://schemas.microsoft.com/office/drawing/2014/main" id="{B19FDDAE-C2F4-44D4-9B0F-B156BE97C4BB}"/>
                </a:ext>
              </a:extLst>
            </p:cNvPr>
            <p:cNvSpPr/>
            <p:nvPr/>
          </p:nvSpPr>
          <p:spPr>
            <a:xfrm>
              <a:off x="6743093" y="1755068"/>
              <a:ext cx="1152128" cy="504056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 Plugin</a:t>
              </a:r>
              <a:endParaRPr lang="ko-KR" altLang="en-US" sz="1400"/>
            </a:p>
          </p:txBody>
        </p:sp>
        <p:sp>
          <p:nvSpPr>
            <p:cNvPr id="188" name="사각형: 둥근 모서리 187">
              <a:extLst>
                <a:ext uri="{FF2B5EF4-FFF2-40B4-BE49-F238E27FC236}">
                  <a16:creationId xmlns:a16="http://schemas.microsoft.com/office/drawing/2014/main" id="{2384CC64-9AFA-475D-AE37-068F749650DD}"/>
                </a:ext>
              </a:extLst>
            </p:cNvPr>
            <p:cNvSpPr/>
            <p:nvPr/>
          </p:nvSpPr>
          <p:spPr>
            <a:xfrm>
              <a:off x="4882710" y="2499741"/>
              <a:ext cx="3312368" cy="2078351"/>
            </a:xfrm>
            <a:prstGeom prst="roundRect">
              <a:avLst>
                <a:gd name="adj" fmla="val 4573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/>
                <a:t>Docker</a:t>
              </a:r>
              <a:endParaRPr lang="ko-KR" altLang="en-US" sz="1400" b="1"/>
            </a:p>
          </p:txBody>
        </p: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1144ACF2-6862-4D58-8109-8249B2A05368}"/>
                </a:ext>
              </a:extLst>
            </p:cNvPr>
            <p:cNvGrpSpPr/>
            <p:nvPr/>
          </p:nvGrpSpPr>
          <p:grpSpPr>
            <a:xfrm>
              <a:off x="6650767" y="2712820"/>
              <a:ext cx="1321468" cy="546583"/>
              <a:chOff x="6444208" y="3253038"/>
              <a:chExt cx="1321468" cy="546583"/>
            </a:xfrm>
          </p:grpSpPr>
          <p:sp>
            <p:nvSpPr>
              <p:cNvPr id="200" name="사각형: 둥근 모서리 199">
                <a:extLst>
                  <a:ext uri="{FF2B5EF4-FFF2-40B4-BE49-F238E27FC236}">
                    <a16:creationId xmlns:a16="http://schemas.microsoft.com/office/drawing/2014/main" id="{1157D4FF-CF9D-4C0D-BFA5-E55CC83373D9}"/>
                  </a:ext>
                </a:extLst>
              </p:cNvPr>
              <p:cNvSpPr/>
              <p:nvPr/>
            </p:nvSpPr>
            <p:spPr>
              <a:xfrm>
                <a:off x="6627016" y="3253038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201" name="사각형: 둥근 모서리 200">
                <a:extLst>
                  <a:ext uri="{FF2B5EF4-FFF2-40B4-BE49-F238E27FC236}">
                    <a16:creationId xmlns:a16="http://schemas.microsoft.com/office/drawing/2014/main" id="{E75F50E8-0BB6-4A79-BC4E-A61CE4DC4BCC}"/>
                  </a:ext>
                </a:extLst>
              </p:cNvPr>
              <p:cNvSpPr/>
              <p:nvPr/>
            </p:nvSpPr>
            <p:spPr>
              <a:xfrm>
                <a:off x="6536534" y="3321084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202" name="사각형: 둥근 모서리 201">
                <a:extLst>
                  <a:ext uri="{FF2B5EF4-FFF2-40B4-BE49-F238E27FC236}">
                    <a16:creationId xmlns:a16="http://schemas.microsoft.com/office/drawing/2014/main" id="{5106D78C-2126-43B0-AF51-47EFB63EB771}"/>
                  </a:ext>
                </a:extLst>
              </p:cNvPr>
              <p:cNvSpPr/>
              <p:nvPr/>
            </p:nvSpPr>
            <p:spPr>
              <a:xfrm>
                <a:off x="6444208" y="3390573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App / Pod</a:t>
                </a:r>
                <a:endParaRPr lang="ko-KR" altLang="en-US" sz="1400"/>
              </a:p>
            </p:txBody>
          </p:sp>
        </p:grpSp>
        <p:sp>
          <p:nvSpPr>
            <p:cNvPr id="191" name="사각형: 둥근 모서리 190">
              <a:extLst>
                <a:ext uri="{FF2B5EF4-FFF2-40B4-BE49-F238E27FC236}">
                  <a16:creationId xmlns:a16="http://schemas.microsoft.com/office/drawing/2014/main" id="{476061D1-7321-4D8E-95FD-956AB7087DC6}"/>
                </a:ext>
              </a:extLst>
            </p:cNvPr>
            <p:cNvSpPr/>
            <p:nvPr/>
          </p:nvSpPr>
          <p:spPr>
            <a:xfrm>
              <a:off x="5026726" y="2643758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coredns</a:t>
              </a:r>
            </a:p>
            <a:p>
              <a:pPr algn="ctr"/>
              <a:r>
                <a:rPr lang="en-US" altLang="ko-KR" sz="1400"/>
                <a:t>/ Pod, Deployments</a:t>
              </a:r>
              <a:endParaRPr lang="ko-KR" altLang="en-US" sz="1400"/>
            </a:p>
          </p:txBody>
        </p:sp>
        <p:sp>
          <p:nvSpPr>
            <p:cNvPr id="192" name="사각형: 둥근 모서리 191">
              <a:extLst>
                <a:ext uri="{FF2B5EF4-FFF2-40B4-BE49-F238E27FC236}">
                  <a16:creationId xmlns:a16="http://schemas.microsoft.com/office/drawing/2014/main" id="{963AA08D-3172-4449-99C5-7601E7AE99CA}"/>
                </a:ext>
              </a:extLst>
            </p:cNvPr>
            <p:cNvSpPr/>
            <p:nvPr/>
          </p:nvSpPr>
          <p:spPr>
            <a:xfrm>
              <a:off x="6643949" y="3543226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Net Daemon</a:t>
              </a:r>
            </a:p>
            <a:p>
              <a:pPr algn="ctr"/>
              <a:r>
                <a:rPr lang="en-US" altLang="ko-KR" sz="1400"/>
                <a:t>/ Pod, Daemonset</a:t>
              </a:r>
              <a:endParaRPr lang="ko-KR" altLang="en-US" sz="1400"/>
            </a:p>
          </p:txBody>
        </p:sp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id="{6BEFF294-4D10-41CA-BE45-17AC2A975D65}"/>
                </a:ext>
              </a:extLst>
            </p:cNvPr>
            <p:cNvSpPr/>
            <p:nvPr/>
          </p:nvSpPr>
          <p:spPr>
            <a:xfrm>
              <a:off x="5026725" y="3543226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kube-proxy</a:t>
              </a:r>
            </a:p>
            <a:p>
              <a:pPr algn="ctr"/>
              <a:r>
                <a:rPr lang="en-US" altLang="ko-KR" sz="1400"/>
                <a:t>/ Pod, Daemonset</a:t>
              </a:r>
              <a:endParaRPr lang="ko-KR" altLang="en-US" sz="1400"/>
            </a:p>
          </p:txBody>
        </p: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F0C29AC9-28A8-4119-9F85-86F01E78412E}"/>
                </a:ext>
              </a:extLst>
            </p:cNvPr>
            <p:cNvCxnSpPr>
              <a:cxnSpLocks/>
              <a:stCxn id="186" idx="1"/>
              <a:endCxn id="185" idx="3"/>
            </p:cNvCxnSpPr>
            <p:nvPr/>
          </p:nvCxnSpPr>
          <p:spPr>
            <a:xfrm flipH="1">
              <a:off x="6270341" y="2007096"/>
              <a:ext cx="472752" cy="7455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004494EC-B654-4642-8449-C061BC5B0F91}"/>
                </a:ext>
              </a:extLst>
            </p:cNvPr>
            <p:cNvCxnSpPr>
              <a:cxnSpLocks/>
              <a:stCxn id="191" idx="0"/>
              <a:endCxn id="186" idx="2"/>
            </p:cNvCxnSpPr>
            <p:nvPr/>
          </p:nvCxnSpPr>
          <p:spPr>
            <a:xfrm flipV="1">
              <a:off x="5694279" y="2259124"/>
              <a:ext cx="1624878" cy="38463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7A1041A8-C13F-4A99-9E4E-90618162336D}"/>
                </a:ext>
              </a:extLst>
            </p:cNvPr>
            <p:cNvCxnSpPr>
              <a:cxnSpLocks/>
              <a:stCxn id="202" idx="0"/>
              <a:endCxn id="186" idx="2"/>
            </p:cNvCxnSpPr>
            <p:nvPr/>
          </p:nvCxnSpPr>
          <p:spPr>
            <a:xfrm flipV="1">
              <a:off x="7220097" y="2259124"/>
              <a:ext cx="99060" cy="591231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2D1DE3C2-899F-44F3-A59D-E31CB2F4352B}"/>
              </a:ext>
            </a:extLst>
          </p:cNvPr>
          <p:cNvGrpSpPr/>
          <p:nvPr/>
        </p:nvGrpSpPr>
        <p:grpSpPr>
          <a:xfrm>
            <a:off x="4708578" y="857415"/>
            <a:ext cx="3623078" cy="3312368"/>
            <a:chOff x="4716016" y="1635646"/>
            <a:chExt cx="3623078" cy="3312368"/>
          </a:xfrm>
        </p:grpSpPr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3CBFC952-83BC-490E-8010-660FDBDF02B2}"/>
                </a:ext>
              </a:extLst>
            </p:cNvPr>
            <p:cNvSpPr/>
            <p:nvPr/>
          </p:nvSpPr>
          <p:spPr>
            <a:xfrm>
              <a:off x="4716016" y="1635646"/>
              <a:ext cx="3623078" cy="3312368"/>
            </a:xfrm>
            <a:prstGeom prst="roundRect">
              <a:avLst>
                <a:gd name="adj" fmla="val 3439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Worker Node</a:t>
              </a:r>
              <a:endParaRPr lang="ko-KR" altLang="en-US" sz="1600" b="1"/>
            </a:p>
          </p:txBody>
        </p:sp>
        <p:sp>
          <p:nvSpPr>
            <p:cNvPr id="170" name="사각형: 둥근 모서리 169">
              <a:extLst>
                <a:ext uri="{FF2B5EF4-FFF2-40B4-BE49-F238E27FC236}">
                  <a16:creationId xmlns:a16="http://schemas.microsoft.com/office/drawing/2014/main" id="{2D994C30-6357-4162-B237-25E572F4B735}"/>
                </a:ext>
              </a:extLst>
            </p:cNvPr>
            <p:cNvSpPr/>
            <p:nvPr/>
          </p:nvSpPr>
          <p:spPr>
            <a:xfrm>
              <a:off x="5118213" y="1762523"/>
              <a:ext cx="1152128" cy="504056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kubelet</a:t>
              </a:r>
              <a:endParaRPr lang="ko-KR" altLang="en-US" sz="1400"/>
            </a:p>
          </p:txBody>
        </p:sp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FAD8821B-1D98-4076-8B5C-CE93990FAE28}"/>
                </a:ext>
              </a:extLst>
            </p:cNvPr>
            <p:cNvSpPr/>
            <p:nvPr/>
          </p:nvSpPr>
          <p:spPr>
            <a:xfrm>
              <a:off x="6743093" y="1755068"/>
              <a:ext cx="1152128" cy="504056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 Plugin</a:t>
              </a:r>
              <a:endParaRPr lang="ko-KR" altLang="en-US" sz="1400"/>
            </a:p>
          </p:txBody>
        </p:sp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8551F654-1CA7-431E-BB01-6D6EFC5BAE9E}"/>
                </a:ext>
              </a:extLst>
            </p:cNvPr>
            <p:cNvSpPr/>
            <p:nvPr/>
          </p:nvSpPr>
          <p:spPr>
            <a:xfrm>
              <a:off x="4882710" y="2499741"/>
              <a:ext cx="3312368" cy="2078351"/>
            </a:xfrm>
            <a:prstGeom prst="roundRect">
              <a:avLst>
                <a:gd name="adj" fmla="val 4573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/>
                <a:t>Docker</a:t>
              </a:r>
              <a:endParaRPr lang="ko-KR" altLang="en-US" sz="1400" b="1"/>
            </a:p>
          </p:txBody>
        </p: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707D959E-65AB-49A6-A35E-DACB169FCDA3}"/>
                </a:ext>
              </a:extLst>
            </p:cNvPr>
            <p:cNvGrpSpPr/>
            <p:nvPr/>
          </p:nvGrpSpPr>
          <p:grpSpPr>
            <a:xfrm>
              <a:off x="6650767" y="2712820"/>
              <a:ext cx="1321468" cy="546583"/>
              <a:chOff x="6444208" y="3253038"/>
              <a:chExt cx="1321468" cy="546583"/>
            </a:xfrm>
          </p:grpSpPr>
          <p:sp>
            <p:nvSpPr>
              <p:cNvPr id="180" name="사각형: 둥근 모서리 179">
                <a:extLst>
                  <a:ext uri="{FF2B5EF4-FFF2-40B4-BE49-F238E27FC236}">
                    <a16:creationId xmlns:a16="http://schemas.microsoft.com/office/drawing/2014/main" id="{5368601C-EBAD-4A8D-892B-D83EF3F7927D}"/>
                  </a:ext>
                </a:extLst>
              </p:cNvPr>
              <p:cNvSpPr/>
              <p:nvPr/>
            </p:nvSpPr>
            <p:spPr>
              <a:xfrm>
                <a:off x="6627016" y="3253038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181" name="사각형: 둥근 모서리 180">
                <a:extLst>
                  <a:ext uri="{FF2B5EF4-FFF2-40B4-BE49-F238E27FC236}">
                    <a16:creationId xmlns:a16="http://schemas.microsoft.com/office/drawing/2014/main" id="{E274E87E-6B64-4458-BD47-14C8D0AEB52E}"/>
                  </a:ext>
                </a:extLst>
              </p:cNvPr>
              <p:cNvSpPr/>
              <p:nvPr/>
            </p:nvSpPr>
            <p:spPr>
              <a:xfrm>
                <a:off x="6536534" y="3321084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182" name="사각형: 둥근 모서리 181">
                <a:extLst>
                  <a:ext uri="{FF2B5EF4-FFF2-40B4-BE49-F238E27FC236}">
                    <a16:creationId xmlns:a16="http://schemas.microsoft.com/office/drawing/2014/main" id="{1B92C205-BFF4-44EA-9498-CEC64034B215}"/>
                  </a:ext>
                </a:extLst>
              </p:cNvPr>
              <p:cNvSpPr/>
              <p:nvPr/>
            </p:nvSpPr>
            <p:spPr>
              <a:xfrm>
                <a:off x="6444208" y="3390573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App / Pod</a:t>
                </a:r>
                <a:endParaRPr lang="ko-KR" altLang="en-US" sz="1400"/>
              </a:p>
            </p:txBody>
          </p:sp>
        </p:grpSp>
        <p:sp>
          <p:nvSpPr>
            <p:cNvPr id="174" name="사각형: 둥근 모서리 173">
              <a:extLst>
                <a:ext uri="{FF2B5EF4-FFF2-40B4-BE49-F238E27FC236}">
                  <a16:creationId xmlns:a16="http://schemas.microsoft.com/office/drawing/2014/main" id="{5B5ECCCC-B7D7-4B40-8B09-8178BA3DD18C}"/>
                </a:ext>
              </a:extLst>
            </p:cNvPr>
            <p:cNvSpPr/>
            <p:nvPr/>
          </p:nvSpPr>
          <p:spPr>
            <a:xfrm>
              <a:off x="5026726" y="2643758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coredns</a:t>
              </a:r>
            </a:p>
            <a:p>
              <a:pPr algn="ctr"/>
              <a:r>
                <a:rPr lang="en-US" altLang="ko-KR" sz="1400"/>
                <a:t>/ Pod, Deployments</a:t>
              </a:r>
              <a:endParaRPr lang="ko-KR" altLang="en-US" sz="1400"/>
            </a:p>
          </p:txBody>
        </p:sp>
        <p:sp>
          <p:nvSpPr>
            <p:cNvPr id="175" name="사각형: 둥근 모서리 174">
              <a:extLst>
                <a:ext uri="{FF2B5EF4-FFF2-40B4-BE49-F238E27FC236}">
                  <a16:creationId xmlns:a16="http://schemas.microsoft.com/office/drawing/2014/main" id="{68CA54B4-E48E-45EF-9BFD-B86847C44D1C}"/>
                </a:ext>
              </a:extLst>
            </p:cNvPr>
            <p:cNvSpPr/>
            <p:nvPr/>
          </p:nvSpPr>
          <p:spPr>
            <a:xfrm>
              <a:off x="6643949" y="3543226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Net Daemon</a:t>
              </a:r>
            </a:p>
            <a:p>
              <a:pPr algn="ctr"/>
              <a:r>
                <a:rPr lang="en-US" altLang="ko-KR" sz="1400"/>
                <a:t>/ Pod, Daemonset</a:t>
              </a:r>
              <a:endParaRPr lang="ko-KR" altLang="en-US" sz="1400"/>
            </a:p>
          </p:txBody>
        </p:sp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77DA76F9-FF97-4D13-AB2E-AFEE40A71C58}"/>
                </a:ext>
              </a:extLst>
            </p:cNvPr>
            <p:cNvSpPr/>
            <p:nvPr/>
          </p:nvSpPr>
          <p:spPr>
            <a:xfrm>
              <a:off x="5026725" y="3543226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kube-proxy</a:t>
              </a:r>
            </a:p>
            <a:p>
              <a:pPr algn="ctr"/>
              <a:r>
                <a:rPr lang="en-US" altLang="ko-KR" sz="1400"/>
                <a:t>/ Pod, Daemonset</a:t>
              </a:r>
              <a:endParaRPr lang="ko-KR" altLang="en-US" sz="1400"/>
            </a:p>
          </p:txBody>
        </p: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337A9D07-191C-47B2-A724-08CD647F1885}"/>
                </a:ext>
              </a:extLst>
            </p:cNvPr>
            <p:cNvCxnSpPr>
              <a:cxnSpLocks/>
              <a:stCxn id="171" idx="1"/>
              <a:endCxn id="170" idx="3"/>
            </p:cNvCxnSpPr>
            <p:nvPr/>
          </p:nvCxnSpPr>
          <p:spPr>
            <a:xfrm flipH="1">
              <a:off x="6270341" y="2007096"/>
              <a:ext cx="472752" cy="7455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894A820B-65D4-4D3C-AFF2-20B1596B54F5}"/>
                </a:ext>
              </a:extLst>
            </p:cNvPr>
            <p:cNvCxnSpPr>
              <a:cxnSpLocks/>
              <a:stCxn id="174" idx="0"/>
              <a:endCxn id="171" idx="2"/>
            </p:cNvCxnSpPr>
            <p:nvPr/>
          </p:nvCxnSpPr>
          <p:spPr>
            <a:xfrm flipV="1">
              <a:off x="5694279" y="2259124"/>
              <a:ext cx="1624878" cy="38463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C3E10AC5-8007-40E3-8045-C1CEC1F55D5E}"/>
                </a:ext>
              </a:extLst>
            </p:cNvPr>
            <p:cNvCxnSpPr>
              <a:cxnSpLocks/>
              <a:stCxn id="182" idx="0"/>
              <a:endCxn id="171" idx="2"/>
            </p:cNvCxnSpPr>
            <p:nvPr/>
          </p:nvCxnSpPr>
          <p:spPr>
            <a:xfrm flipV="1">
              <a:off x="7220097" y="2259124"/>
              <a:ext cx="99060" cy="591231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AD0A0EF4-3A2D-4AA2-B03E-8861FA2A5CA6}"/>
              </a:ext>
            </a:extLst>
          </p:cNvPr>
          <p:cNvGrpSpPr/>
          <p:nvPr/>
        </p:nvGrpSpPr>
        <p:grpSpPr>
          <a:xfrm>
            <a:off x="4644008" y="921803"/>
            <a:ext cx="3623078" cy="3312368"/>
            <a:chOff x="4716016" y="1635646"/>
            <a:chExt cx="3623078" cy="3312368"/>
          </a:xfrm>
        </p:grpSpPr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70BD0955-81EB-4C27-988C-28730C114377}"/>
                </a:ext>
              </a:extLst>
            </p:cNvPr>
            <p:cNvSpPr/>
            <p:nvPr/>
          </p:nvSpPr>
          <p:spPr>
            <a:xfrm>
              <a:off x="4716016" y="1635646"/>
              <a:ext cx="3623078" cy="3312368"/>
            </a:xfrm>
            <a:prstGeom prst="roundRect">
              <a:avLst>
                <a:gd name="adj" fmla="val 3439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Worker Node</a:t>
              </a:r>
              <a:endParaRPr lang="ko-KR" altLang="en-US" sz="1600" b="1"/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6907BB93-19C6-4F54-9152-B26B5B513834}"/>
                </a:ext>
              </a:extLst>
            </p:cNvPr>
            <p:cNvSpPr/>
            <p:nvPr/>
          </p:nvSpPr>
          <p:spPr>
            <a:xfrm>
              <a:off x="5118213" y="1762523"/>
              <a:ext cx="1152128" cy="504056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kubelet</a:t>
              </a:r>
              <a:endParaRPr lang="ko-KR" altLang="en-US" sz="1400"/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74110420-5460-4C80-BF37-910E33719CDA}"/>
                </a:ext>
              </a:extLst>
            </p:cNvPr>
            <p:cNvSpPr/>
            <p:nvPr/>
          </p:nvSpPr>
          <p:spPr>
            <a:xfrm>
              <a:off x="6743093" y="1755068"/>
              <a:ext cx="1152128" cy="504056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 Plugin</a:t>
              </a:r>
              <a:endParaRPr lang="ko-KR" altLang="en-US" sz="1400"/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0F60AB63-6207-4033-ABBD-84BE226EE8E6}"/>
                </a:ext>
              </a:extLst>
            </p:cNvPr>
            <p:cNvSpPr/>
            <p:nvPr/>
          </p:nvSpPr>
          <p:spPr>
            <a:xfrm>
              <a:off x="4882710" y="2499741"/>
              <a:ext cx="3312368" cy="2078351"/>
            </a:xfrm>
            <a:prstGeom prst="roundRect">
              <a:avLst>
                <a:gd name="adj" fmla="val 4573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/>
                <a:t>Docker</a:t>
              </a:r>
              <a:endParaRPr lang="ko-KR" altLang="en-US" sz="1400" b="1"/>
            </a:p>
          </p:txBody>
        </p: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42CFC863-0AE4-4B2F-B0B7-0EC14808BB31}"/>
                </a:ext>
              </a:extLst>
            </p:cNvPr>
            <p:cNvGrpSpPr/>
            <p:nvPr/>
          </p:nvGrpSpPr>
          <p:grpSpPr>
            <a:xfrm>
              <a:off x="6650767" y="2712820"/>
              <a:ext cx="1321468" cy="546583"/>
              <a:chOff x="6444208" y="3253038"/>
              <a:chExt cx="1321468" cy="546583"/>
            </a:xfrm>
          </p:grpSpPr>
          <p:sp>
            <p:nvSpPr>
              <p:cNvPr id="165" name="사각형: 둥근 모서리 164">
                <a:extLst>
                  <a:ext uri="{FF2B5EF4-FFF2-40B4-BE49-F238E27FC236}">
                    <a16:creationId xmlns:a16="http://schemas.microsoft.com/office/drawing/2014/main" id="{92EBD31B-A7A3-4E52-A3C1-405A31944915}"/>
                  </a:ext>
                </a:extLst>
              </p:cNvPr>
              <p:cNvSpPr/>
              <p:nvPr/>
            </p:nvSpPr>
            <p:spPr>
              <a:xfrm>
                <a:off x="6627016" y="3253038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166" name="사각형: 둥근 모서리 165">
                <a:extLst>
                  <a:ext uri="{FF2B5EF4-FFF2-40B4-BE49-F238E27FC236}">
                    <a16:creationId xmlns:a16="http://schemas.microsoft.com/office/drawing/2014/main" id="{B9AD7759-110A-49B5-BB10-FD1C9AEC856B}"/>
                  </a:ext>
                </a:extLst>
              </p:cNvPr>
              <p:cNvSpPr/>
              <p:nvPr/>
            </p:nvSpPr>
            <p:spPr>
              <a:xfrm>
                <a:off x="6536534" y="3321084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167" name="사각형: 둥근 모서리 166">
                <a:extLst>
                  <a:ext uri="{FF2B5EF4-FFF2-40B4-BE49-F238E27FC236}">
                    <a16:creationId xmlns:a16="http://schemas.microsoft.com/office/drawing/2014/main" id="{A63B8F16-680D-4860-A5FB-46C37239204B}"/>
                  </a:ext>
                </a:extLst>
              </p:cNvPr>
              <p:cNvSpPr/>
              <p:nvPr/>
            </p:nvSpPr>
            <p:spPr>
              <a:xfrm>
                <a:off x="6444208" y="3390573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App / Pod</a:t>
                </a:r>
                <a:endParaRPr lang="ko-KR" altLang="en-US" sz="1400"/>
              </a:p>
            </p:txBody>
          </p:sp>
        </p:grpSp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BDB2BA91-CB7A-478B-9702-104777EE7EFC}"/>
                </a:ext>
              </a:extLst>
            </p:cNvPr>
            <p:cNvSpPr/>
            <p:nvPr/>
          </p:nvSpPr>
          <p:spPr>
            <a:xfrm>
              <a:off x="5026726" y="2643758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coredns</a:t>
              </a:r>
            </a:p>
            <a:p>
              <a:pPr algn="ctr"/>
              <a:r>
                <a:rPr lang="en-US" altLang="ko-KR" sz="1400"/>
                <a:t>/ Pod, Deployments</a:t>
              </a:r>
              <a:endParaRPr lang="ko-KR" altLang="en-US" sz="1400"/>
            </a:p>
          </p:txBody>
        </p:sp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80BCF112-FDA9-434E-BBCF-9CEA81660A0E}"/>
                </a:ext>
              </a:extLst>
            </p:cNvPr>
            <p:cNvSpPr/>
            <p:nvPr/>
          </p:nvSpPr>
          <p:spPr>
            <a:xfrm>
              <a:off x="6643949" y="3543226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Net Daemon</a:t>
              </a:r>
            </a:p>
            <a:p>
              <a:pPr algn="ctr"/>
              <a:r>
                <a:rPr lang="en-US" altLang="ko-KR" sz="1400"/>
                <a:t>/ Pod, Daemonset</a:t>
              </a:r>
              <a:endParaRPr lang="ko-KR" altLang="en-US" sz="1400"/>
            </a:p>
          </p:txBody>
        </p:sp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065FB8D7-D038-4D41-BAA8-2FD500679AA8}"/>
                </a:ext>
              </a:extLst>
            </p:cNvPr>
            <p:cNvSpPr/>
            <p:nvPr/>
          </p:nvSpPr>
          <p:spPr>
            <a:xfrm>
              <a:off x="5026725" y="3543226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kube-proxy</a:t>
              </a:r>
            </a:p>
            <a:p>
              <a:pPr algn="ctr"/>
              <a:r>
                <a:rPr lang="en-US" altLang="ko-KR" sz="1400"/>
                <a:t>/ Pod, Daemonset</a:t>
              </a:r>
              <a:endParaRPr lang="ko-KR" altLang="en-US" sz="1400"/>
            </a:p>
          </p:txBody>
        </p: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F9543192-75B7-4522-BB67-8631A89D8494}"/>
                </a:ext>
              </a:extLst>
            </p:cNvPr>
            <p:cNvCxnSpPr>
              <a:cxnSpLocks/>
              <a:stCxn id="128" idx="1"/>
              <a:endCxn id="127" idx="3"/>
            </p:cNvCxnSpPr>
            <p:nvPr/>
          </p:nvCxnSpPr>
          <p:spPr>
            <a:xfrm flipH="1">
              <a:off x="6270341" y="2007096"/>
              <a:ext cx="472752" cy="7455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33B991B5-9AE0-404E-8C41-6CEE485E4D8C}"/>
                </a:ext>
              </a:extLst>
            </p:cNvPr>
            <p:cNvCxnSpPr>
              <a:cxnSpLocks/>
              <a:stCxn id="159" idx="0"/>
              <a:endCxn id="128" idx="2"/>
            </p:cNvCxnSpPr>
            <p:nvPr/>
          </p:nvCxnSpPr>
          <p:spPr>
            <a:xfrm flipV="1">
              <a:off x="5694279" y="2259124"/>
              <a:ext cx="1624878" cy="38463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46040654-ABB9-4C05-8C32-F8B17D80EDB2}"/>
                </a:ext>
              </a:extLst>
            </p:cNvPr>
            <p:cNvCxnSpPr>
              <a:cxnSpLocks/>
              <a:stCxn id="167" idx="0"/>
              <a:endCxn id="128" idx="2"/>
            </p:cNvCxnSpPr>
            <p:nvPr/>
          </p:nvCxnSpPr>
          <p:spPr>
            <a:xfrm flipV="1">
              <a:off x="7220097" y="2259124"/>
              <a:ext cx="99060" cy="591231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59660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Kubernetes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D43BDF87-ED09-4D76-8B36-4A704A6BB2D3}"/>
              </a:ext>
            </a:extLst>
          </p:cNvPr>
          <p:cNvSpPr/>
          <p:nvPr/>
        </p:nvSpPr>
        <p:spPr>
          <a:xfrm>
            <a:off x="2305895" y="339502"/>
            <a:ext cx="1349252" cy="504056"/>
          </a:xfrm>
          <a:prstGeom prst="roundRect">
            <a:avLst>
              <a:gd name="adj" fmla="val 9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 / App</a:t>
            </a:r>
            <a:endParaRPr lang="ko-KR" altLang="en-US" sz="140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E4A5B8F-A562-4B1C-BF55-BDFAFA03DCF2}"/>
              </a:ext>
            </a:extLst>
          </p:cNvPr>
          <p:cNvGrpSpPr/>
          <p:nvPr/>
        </p:nvGrpSpPr>
        <p:grpSpPr>
          <a:xfrm>
            <a:off x="4572000" y="993811"/>
            <a:ext cx="3623078" cy="3312368"/>
            <a:chOff x="4716016" y="1635646"/>
            <a:chExt cx="3623078" cy="3312368"/>
          </a:xfrm>
        </p:grpSpPr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BB6B9ED2-D599-4A88-86E3-A9088BC7F397}"/>
                </a:ext>
              </a:extLst>
            </p:cNvPr>
            <p:cNvSpPr/>
            <p:nvPr/>
          </p:nvSpPr>
          <p:spPr>
            <a:xfrm>
              <a:off x="4716016" y="1635646"/>
              <a:ext cx="3623078" cy="3312368"/>
            </a:xfrm>
            <a:prstGeom prst="roundRect">
              <a:avLst>
                <a:gd name="adj" fmla="val 343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Worker Node</a:t>
              </a:r>
              <a:endParaRPr lang="ko-KR" altLang="en-US" sz="1600" b="1"/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5DF005E9-D3E1-45ED-B5EB-E75AA3F3F5EC}"/>
                </a:ext>
              </a:extLst>
            </p:cNvPr>
            <p:cNvSpPr/>
            <p:nvPr/>
          </p:nvSpPr>
          <p:spPr>
            <a:xfrm>
              <a:off x="5118213" y="1762523"/>
              <a:ext cx="1152128" cy="504056"/>
            </a:xfrm>
            <a:prstGeom prst="roundRect">
              <a:avLst>
                <a:gd name="adj" fmla="val 93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kubelet</a:t>
              </a:r>
              <a:endParaRPr lang="ko-KR" altLang="en-US" sz="1400"/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17F64EAD-53C4-4171-A39A-EC2A9EF8218C}"/>
                </a:ext>
              </a:extLst>
            </p:cNvPr>
            <p:cNvSpPr/>
            <p:nvPr/>
          </p:nvSpPr>
          <p:spPr>
            <a:xfrm>
              <a:off x="6743093" y="1755068"/>
              <a:ext cx="1152128" cy="504056"/>
            </a:xfrm>
            <a:prstGeom prst="roundRect">
              <a:avLst>
                <a:gd name="adj" fmla="val 93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 Plugin</a:t>
              </a:r>
              <a:endParaRPr lang="ko-KR" altLang="en-US" sz="1400"/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B1D169B2-1615-44D9-9C3E-E4A2554171ED}"/>
                </a:ext>
              </a:extLst>
            </p:cNvPr>
            <p:cNvSpPr/>
            <p:nvPr/>
          </p:nvSpPr>
          <p:spPr>
            <a:xfrm>
              <a:off x="4848784" y="2499741"/>
              <a:ext cx="3380220" cy="2078351"/>
            </a:xfrm>
            <a:prstGeom prst="roundRect">
              <a:avLst>
                <a:gd name="adj" fmla="val 457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/>
                <a:t>Docker</a:t>
              </a:r>
              <a:endParaRPr lang="ko-KR" altLang="en-US" sz="1400" b="1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B216718-B341-43D2-B2FE-320ECFF1FCA7}"/>
                </a:ext>
              </a:extLst>
            </p:cNvPr>
            <p:cNvGrpSpPr/>
            <p:nvPr/>
          </p:nvGrpSpPr>
          <p:grpSpPr>
            <a:xfrm>
              <a:off x="6650767" y="2712820"/>
              <a:ext cx="1321468" cy="546583"/>
              <a:chOff x="6444208" y="3253038"/>
              <a:chExt cx="1321468" cy="546583"/>
            </a:xfrm>
          </p:grpSpPr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CC10A9C3-8170-4AF9-89FD-E5FA316E86B4}"/>
                  </a:ext>
                </a:extLst>
              </p:cNvPr>
              <p:cNvSpPr/>
              <p:nvPr/>
            </p:nvSpPr>
            <p:spPr>
              <a:xfrm>
                <a:off x="6627016" y="3253038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57D34A4B-FB39-43CA-93DD-DD0A4912F211}"/>
                  </a:ext>
                </a:extLst>
              </p:cNvPr>
              <p:cNvSpPr/>
              <p:nvPr/>
            </p:nvSpPr>
            <p:spPr>
              <a:xfrm>
                <a:off x="6536534" y="3321084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D3591797-570B-40C1-A8D1-1AACFCF55681}"/>
                  </a:ext>
                </a:extLst>
              </p:cNvPr>
              <p:cNvSpPr/>
              <p:nvPr/>
            </p:nvSpPr>
            <p:spPr>
              <a:xfrm>
                <a:off x="6444208" y="3390573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App</a:t>
                </a:r>
                <a:endParaRPr lang="ko-KR" altLang="en-US" sz="1400"/>
              </a:p>
            </p:txBody>
          </p:sp>
        </p:grp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80FBD8F3-06CB-48FF-AC35-232D2836ACD4}"/>
                </a:ext>
              </a:extLst>
            </p:cNvPr>
            <p:cNvSpPr/>
            <p:nvPr/>
          </p:nvSpPr>
          <p:spPr>
            <a:xfrm>
              <a:off x="4974529" y="2643758"/>
              <a:ext cx="1439500" cy="684708"/>
            </a:xfrm>
            <a:prstGeom prst="roundRect">
              <a:avLst>
                <a:gd name="adj" fmla="val 9318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coredns</a:t>
              </a:r>
            </a:p>
            <a:p>
              <a:pPr algn="ctr"/>
              <a:r>
                <a:rPr lang="en-US" altLang="ko-KR" sz="1400"/>
                <a:t>/ Deployments</a:t>
              </a:r>
              <a:endParaRPr lang="ko-KR" altLang="en-US" sz="1400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C27FF568-AC8E-4CB2-B5DB-05BEDA882374}"/>
                </a:ext>
              </a:extLst>
            </p:cNvPr>
            <p:cNvSpPr/>
            <p:nvPr/>
          </p:nvSpPr>
          <p:spPr>
            <a:xfrm>
              <a:off x="6619982" y="3543226"/>
              <a:ext cx="1383040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Net Daemon</a:t>
              </a:r>
            </a:p>
            <a:p>
              <a:pPr algn="ctr"/>
              <a:r>
                <a:rPr lang="en-US" altLang="ko-KR" sz="1400"/>
                <a:t>/ Daemonset</a:t>
              </a:r>
              <a:endParaRPr lang="ko-KR" altLang="en-US" sz="1400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1664C2A9-001D-4CD3-86DC-A6EE2CD08B45}"/>
                </a:ext>
              </a:extLst>
            </p:cNvPr>
            <p:cNvSpPr/>
            <p:nvPr/>
          </p:nvSpPr>
          <p:spPr>
            <a:xfrm>
              <a:off x="4974528" y="3543226"/>
              <a:ext cx="1439500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kube-proxy</a:t>
              </a:r>
            </a:p>
            <a:p>
              <a:pPr algn="ctr"/>
              <a:r>
                <a:rPr lang="en-US" altLang="ko-KR" sz="1400"/>
                <a:t>/ Daemonset</a:t>
              </a:r>
              <a:endParaRPr lang="ko-KR" altLang="en-US" sz="1400"/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4E22D0A8-71F8-4695-A9FA-1839FB4F8425}"/>
                </a:ext>
              </a:extLst>
            </p:cNvPr>
            <p:cNvCxnSpPr>
              <a:cxnSpLocks/>
              <a:stCxn id="132" idx="1"/>
              <a:endCxn id="130" idx="3"/>
            </p:cNvCxnSpPr>
            <p:nvPr/>
          </p:nvCxnSpPr>
          <p:spPr>
            <a:xfrm flipH="1">
              <a:off x="6270341" y="2007096"/>
              <a:ext cx="472752" cy="74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A08FD6C-9735-4A44-B9BA-34403986F042}"/>
                </a:ext>
              </a:extLst>
            </p:cNvPr>
            <p:cNvCxnSpPr>
              <a:cxnSpLocks/>
              <a:stCxn id="43" idx="0"/>
              <a:endCxn id="132" idx="2"/>
            </p:cNvCxnSpPr>
            <p:nvPr/>
          </p:nvCxnSpPr>
          <p:spPr>
            <a:xfrm flipV="1">
              <a:off x="5694279" y="2259124"/>
              <a:ext cx="1624878" cy="38463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A06CC2EC-5C76-4BE2-9978-99D3A0E6A483}"/>
                </a:ext>
              </a:extLst>
            </p:cNvPr>
            <p:cNvCxnSpPr>
              <a:cxnSpLocks/>
              <a:stCxn id="137" idx="0"/>
              <a:endCxn id="132" idx="2"/>
            </p:cNvCxnSpPr>
            <p:nvPr/>
          </p:nvCxnSpPr>
          <p:spPr>
            <a:xfrm flipV="1">
              <a:off x="7220097" y="2259124"/>
              <a:ext cx="99060" cy="5912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35EBA406-9E87-44F2-BFE0-1FA5A3489FDE}"/>
              </a:ext>
            </a:extLst>
          </p:cNvPr>
          <p:cNvSpPr/>
          <p:nvPr/>
        </p:nvSpPr>
        <p:spPr>
          <a:xfrm>
            <a:off x="4439032" y="4520684"/>
            <a:ext cx="414595" cy="166000"/>
          </a:xfrm>
          <a:prstGeom prst="roundRect">
            <a:avLst>
              <a:gd name="adj" fmla="val 931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DD766D-7755-4943-BAA4-D106843FEDC1}"/>
              </a:ext>
            </a:extLst>
          </p:cNvPr>
          <p:cNvSpPr txBox="1"/>
          <p:nvPr/>
        </p:nvSpPr>
        <p:spPr>
          <a:xfrm>
            <a:off x="4861624" y="4352786"/>
            <a:ext cx="15006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Host Network </a:t>
            </a:r>
          </a:p>
          <a:p>
            <a:pPr algn="ctr"/>
            <a:r>
              <a:rPr lang="en-US" altLang="ko-KR" sz="1400"/>
              <a:t>Namespace Pod</a:t>
            </a:r>
            <a:endParaRPr lang="ko-KR" altLang="en-US" sz="1400"/>
          </a:p>
        </p:txBody>
      </p:sp>
      <p:sp>
        <p:nvSpPr>
          <p:cNvPr id="220" name="사각형: 둥근 모서리 219">
            <a:extLst>
              <a:ext uri="{FF2B5EF4-FFF2-40B4-BE49-F238E27FC236}">
                <a16:creationId xmlns:a16="http://schemas.microsoft.com/office/drawing/2014/main" id="{61B31512-1918-46E7-A8F0-D6F06E24125B}"/>
              </a:ext>
            </a:extLst>
          </p:cNvPr>
          <p:cNvSpPr/>
          <p:nvPr/>
        </p:nvSpPr>
        <p:spPr>
          <a:xfrm>
            <a:off x="6395578" y="4520684"/>
            <a:ext cx="414595" cy="166000"/>
          </a:xfrm>
          <a:prstGeom prst="roundRect">
            <a:avLst>
              <a:gd name="adj" fmla="val 931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DB673738-939F-4D77-B07E-148C3869B454}"/>
              </a:ext>
            </a:extLst>
          </p:cNvPr>
          <p:cNvSpPr txBox="1"/>
          <p:nvPr/>
        </p:nvSpPr>
        <p:spPr>
          <a:xfrm>
            <a:off x="6814085" y="4352786"/>
            <a:ext cx="179036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Container Network </a:t>
            </a:r>
          </a:p>
          <a:p>
            <a:pPr algn="ctr"/>
            <a:r>
              <a:rPr lang="en-US" altLang="ko-KR" sz="1400"/>
              <a:t>Namespace Pod</a:t>
            </a:r>
            <a:endParaRPr lang="ko-KR" altLang="en-US" sz="140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6EB0E74-9EC0-4BEE-BDBB-1336404C7A67}"/>
              </a:ext>
            </a:extLst>
          </p:cNvPr>
          <p:cNvCxnSpPr>
            <a:cxnSpLocks/>
            <a:endCxn id="130" idx="2"/>
          </p:cNvCxnSpPr>
          <p:nvPr/>
        </p:nvCxnSpPr>
        <p:spPr>
          <a:xfrm flipV="1">
            <a:off x="5550261" y="1624744"/>
            <a:ext cx="0" cy="24365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F1009EFB-AAE0-4C02-B59F-A5F37A1B5B64}"/>
              </a:ext>
            </a:extLst>
          </p:cNvPr>
          <p:cNvGrpSpPr/>
          <p:nvPr/>
        </p:nvGrpSpPr>
        <p:grpSpPr>
          <a:xfrm>
            <a:off x="586474" y="1004508"/>
            <a:ext cx="3406912" cy="3687486"/>
            <a:chOff x="356491" y="1232857"/>
            <a:chExt cx="3406912" cy="3687486"/>
          </a:xfrm>
        </p:grpSpPr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D59D5C1B-C5FF-4321-A2F0-9C8E5DFCA6F2}"/>
                </a:ext>
              </a:extLst>
            </p:cNvPr>
            <p:cNvSpPr/>
            <p:nvPr/>
          </p:nvSpPr>
          <p:spPr>
            <a:xfrm>
              <a:off x="356491" y="1232857"/>
              <a:ext cx="3406912" cy="3687486"/>
            </a:xfrm>
            <a:prstGeom prst="roundRect">
              <a:avLst>
                <a:gd name="adj" fmla="val 453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Master Node</a:t>
              </a:r>
              <a:endParaRPr lang="ko-KR" altLang="en-US" sz="1600" b="1"/>
            </a:p>
          </p:txBody>
        </p:sp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FAD97292-E585-4E92-B5E0-B1709C678E57}"/>
                </a:ext>
              </a:extLst>
            </p:cNvPr>
            <p:cNvSpPr/>
            <p:nvPr/>
          </p:nvSpPr>
          <p:spPr>
            <a:xfrm>
              <a:off x="512262" y="1343929"/>
              <a:ext cx="3103042" cy="3176288"/>
            </a:xfrm>
            <a:prstGeom prst="roundRect">
              <a:avLst>
                <a:gd name="adj" fmla="val 3766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/>
                <a:t>Docker</a:t>
              </a:r>
              <a:endParaRPr lang="ko-KR" altLang="en-US" sz="1400" b="1"/>
            </a:p>
          </p:txBody>
        </p:sp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047DBEB4-F8E1-4D4C-A4D9-A6F3A597C34C}"/>
                </a:ext>
              </a:extLst>
            </p:cNvPr>
            <p:cNvSpPr/>
            <p:nvPr/>
          </p:nvSpPr>
          <p:spPr>
            <a:xfrm>
              <a:off x="2172912" y="1470004"/>
              <a:ext cx="1301347" cy="797287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kube-apiserver</a:t>
              </a:r>
            </a:p>
          </p:txBody>
        </p:sp>
        <p:sp>
          <p:nvSpPr>
            <p:cNvPr id="154" name="사각형: 둥근 모서리 153">
              <a:extLst>
                <a:ext uri="{FF2B5EF4-FFF2-40B4-BE49-F238E27FC236}">
                  <a16:creationId xmlns:a16="http://schemas.microsoft.com/office/drawing/2014/main" id="{557F1B1D-4ED1-4316-A61D-4B118952A4C9}"/>
                </a:ext>
              </a:extLst>
            </p:cNvPr>
            <p:cNvSpPr/>
            <p:nvPr/>
          </p:nvSpPr>
          <p:spPr>
            <a:xfrm>
              <a:off x="661431" y="2494816"/>
              <a:ext cx="1301347" cy="797287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kube-controller-manager</a:t>
              </a:r>
            </a:p>
          </p:txBody>
        </p:sp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03670732-E6B2-485D-8CC9-557A45FDFF29}"/>
                </a:ext>
              </a:extLst>
            </p:cNvPr>
            <p:cNvSpPr/>
            <p:nvPr/>
          </p:nvSpPr>
          <p:spPr>
            <a:xfrm>
              <a:off x="2172912" y="2494816"/>
              <a:ext cx="1301347" cy="797287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kube-scheduler</a:t>
              </a:r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312CB05C-D9AD-4B4D-8A01-AFFF15A1F793}"/>
                </a:ext>
              </a:extLst>
            </p:cNvPr>
            <p:cNvSpPr/>
            <p:nvPr/>
          </p:nvSpPr>
          <p:spPr>
            <a:xfrm>
              <a:off x="661431" y="1470004"/>
              <a:ext cx="1301347" cy="797287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etcd</a:t>
              </a:r>
            </a:p>
          </p:txBody>
        </p: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EC4399DF-606F-44E7-A5DA-B51F6C8551A5}"/>
                </a:ext>
              </a:extLst>
            </p:cNvPr>
            <p:cNvCxnSpPr>
              <a:cxnSpLocks/>
              <a:stCxn id="153" idx="1"/>
              <a:endCxn id="156" idx="3"/>
            </p:cNvCxnSpPr>
            <p:nvPr/>
          </p:nvCxnSpPr>
          <p:spPr>
            <a:xfrm flipH="1">
              <a:off x="1962778" y="1868648"/>
              <a:ext cx="210134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280E1F3F-FF2C-481D-A2D7-5955101B928E}"/>
                </a:ext>
              </a:extLst>
            </p:cNvPr>
            <p:cNvCxnSpPr>
              <a:cxnSpLocks/>
              <a:stCxn id="153" idx="2"/>
              <a:endCxn id="154" idx="0"/>
            </p:cNvCxnSpPr>
            <p:nvPr/>
          </p:nvCxnSpPr>
          <p:spPr>
            <a:xfrm flipH="1">
              <a:off x="1312105" y="2267291"/>
              <a:ext cx="1511481" cy="22752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id="{CE690424-E7DF-4404-97F3-23CB596C5A76}"/>
                </a:ext>
              </a:extLst>
            </p:cNvPr>
            <p:cNvCxnSpPr>
              <a:cxnSpLocks/>
              <a:stCxn id="153" idx="2"/>
              <a:endCxn id="155" idx="0"/>
            </p:cNvCxnSpPr>
            <p:nvPr/>
          </p:nvCxnSpPr>
          <p:spPr>
            <a:xfrm>
              <a:off x="2823586" y="2267291"/>
              <a:ext cx="0" cy="22752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사각형: 둥근 모서리 192">
              <a:extLst>
                <a:ext uri="{FF2B5EF4-FFF2-40B4-BE49-F238E27FC236}">
                  <a16:creationId xmlns:a16="http://schemas.microsoft.com/office/drawing/2014/main" id="{E0213431-F7BE-4894-9F49-288A66E5114F}"/>
                </a:ext>
              </a:extLst>
            </p:cNvPr>
            <p:cNvSpPr/>
            <p:nvPr/>
          </p:nvSpPr>
          <p:spPr>
            <a:xfrm>
              <a:off x="661431" y="3513623"/>
              <a:ext cx="1301346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kube-proxy</a:t>
              </a:r>
            </a:p>
            <a:p>
              <a:pPr algn="ctr"/>
              <a:r>
                <a:rPr lang="en-US" altLang="ko-KR" sz="1400"/>
                <a:t>/ Daemonset</a:t>
              </a:r>
              <a:endParaRPr lang="ko-KR" altLang="en-US" sz="1400"/>
            </a:p>
          </p:txBody>
        </p:sp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id="{9169C4C8-CD9A-4F39-BB08-F2BA0D42605E}"/>
                </a:ext>
              </a:extLst>
            </p:cNvPr>
            <p:cNvSpPr/>
            <p:nvPr/>
          </p:nvSpPr>
          <p:spPr>
            <a:xfrm>
              <a:off x="2170335" y="3513623"/>
              <a:ext cx="1301346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Net Daemon</a:t>
              </a:r>
            </a:p>
            <a:p>
              <a:pPr algn="ctr"/>
              <a:r>
                <a:rPr lang="en-US" altLang="ko-KR" sz="1400"/>
                <a:t>/ Daemonset</a:t>
              </a:r>
              <a:endParaRPr lang="ko-KR" altLang="en-US" sz="1400"/>
            </a:p>
          </p:txBody>
        </p: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01036BA9-43F9-4A6E-A811-0C1F33BAB461}"/>
                </a:ext>
              </a:extLst>
            </p:cNvPr>
            <p:cNvCxnSpPr>
              <a:cxnSpLocks/>
              <a:stCxn id="153" idx="2"/>
              <a:endCxn id="193" idx="0"/>
            </p:cNvCxnSpPr>
            <p:nvPr/>
          </p:nvCxnSpPr>
          <p:spPr>
            <a:xfrm flipH="1">
              <a:off x="1312104" y="2267291"/>
              <a:ext cx="1511482" cy="124633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화살표 연결선 217">
              <a:extLst>
                <a:ext uri="{FF2B5EF4-FFF2-40B4-BE49-F238E27FC236}">
                  <a16:creationId xmlns:a16="http://schemas.microsoft.com/office/drawing/2014/main" id="{38465AAF-C7D5-4F4F-B9F5-B1F5BACF73FC}"/>
                </a:ext>
              </a:extLst>
            </p:cNvPr>
            <p:cNvCxnSpPr>
              <a:cxnSpLocks/>
              <a:stCxn id="153" idx="2"/>
              <a:endCxn id="195" idx="0"/>
            </p:cNvCxnSpPr>
            <p:nvPr/>
          </p:nvCxnSpPr>
          <p:spPr>
            <a:xfrm flipH="1">
              <a:off x="2821008" y="2267291"/>
              <a:ext cx="2578" cy="124633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BB179D2-311C-49DA-8EB1-D6C439EEC7E1}"/>
              </a:ext>
            </a:extLst>
          </p:cNvPr>
          <p:cNvGrpSpPr/>
          <p:nvPr/>
        </p:nvGrpSpPr>
        <p:grpSpPr>
          <a:xfrm>
            <a:off x="514891" y="1088841"/>
            <a:ext cx="3406912" cy="3687486"/>
            <a:chOff x="356491" y="1232857"/>
            <a:chExt cx="3406912" cy="3687486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3CCE5901-E432-42EB-8238-7D84B1F93973}"/>
                </a:ext>
              </a:extLst>
            </p:cNvPr>
            <p:cNvSpPr/>
            <p:nvPr/>
          </p:nvSpPr>
          <p:spPr>
            <a:xfrm>
              <a:off x="356491" y="1232857"/>
              <a:ext cx="3406912" cy="3687486"/>
            </a:xfrm>
            <a:prstGeom prst="roundRect">
              <a:avLst>
                <a:gd name="adj" fmla="val 453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Master Node</a:t>
              </a:r>
              <a:endParaRPr lang="ko-KR" altLang="en-US" sz="1600" b="1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8B10F7D7-F0D8-452E-88F1-235F2E237C92}"/>
                </a:ext>
              </a:extLst>
            </p:cNvPr>
            <p:cNvSpPr/>
            <p:nvPr/>
          </p:nvSpPr>
          <p:spPr>
            <a:xfrm>
              <a:off x="512262" y="1343929"/>
              <a:ext cx="3103042" cy="3176288"/>
            </a:xfrm>
            <a:prstGeom prst="roundRect">
              <a:avLst>
                <a:gd name="adj" fmla="val 376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/>
                <a:t>Docker</a:t>
              </a:r>
              <a:endParaRPr lang="ko-KR" altLang="en-US" sz="1400" b="1"/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00013933-E862-414D-87BC-A9240A85B7BC}"/>
                </a:ext>
              </a:extLst>
            </p:cNvPr>
            <p:cNvSpPr/>
            <p:nvPr/>
          </p:nvSpPr>
          <p:spPr>
            <a:xfrm>
              <a:off x="2172912" y="1470004"/>
              <a:ext cx="1301347" cy="797287"/>
            </a:xfrm>
            <a:prstGeom prst="roundRect">
              <a:avLst>
                <a:gd name="adj" fmla="val 9318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kube-apiserver</a:t>
              </a:r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1ED72F89-9F1D-4BC3-A2C1-4D2E5250C3BE}"/>
                </a:ext>
              </a:extLst>
            </p:cNvPr>
            <p:cNvSpPr/>
            <p:nvPr/>
          </p:nvSpPr>
          <p:spPr>
            <a:xfrm>
              <a:off x="661431" y="2494816"/>
              <a:ext cx="1301347" cy="797287"/>
            </a:xfrm>
            <a:prstGeom prst="roundRect">
              <a:avLst>
                <a:gd name="adj" fmla="val 9318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kube-controller-manager</a:t>
              </a:r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77589AC1-FBE4-4F8E-9A04-8ABCB5BE718E}"/>
                </a:ext>
              </a:extLst>
            </p:cNvPr>
            <p:cNvSpPr/>
            <p:nvPr/>
          </p:nvSpPr>
          <p:spPr>
            <a:xfrm>
              <a:off x="2172912" y="2494816"/>
              <a:ext cx="1301347" cy="797287"/>
            </a:xfrm>
            <a:prstGeom prst="roundRect">
              <a:avLst>
                <a:gd name="adj" fmla="val 9318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kube-scheduler</a:t>
              </a:r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7CAFE4B9-786C-4D0F-B62D-CF3A87A962A7}"/>
                </a:ext>
              </a:extLst>
            </p:cNvPr>
            <p:cNvSpPr/>
            <p:nvPr/>
          </p:nvSpPr>
          <p:spPr>
            <a:xfrm>
              <a:off x="661431" y="1470004"/>
              <a:ext cx="1301347" cy="797287"/>
            </a:xfrm>
            <a:prstGeom prst="roundRect">
              <a:avLst>
                <a:gd name="adj" fmla="val 9318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etcd</a:t>
              </a: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2E587004-24ED-4622-97DF-6EC5E46F982F}"/>
                </a:ext>
              </a:extLst>
            </p:cNvPr>
            <p:cNvCxnSpPr>
              <a:cxnSpLocks/>
              <a:stCxn id="147" idx="1"/>
              <a:endCxn id="150" idx="3"/>
            </p:cNvCxnSpPr>
            <p:nvPr/>
          </p:nvCxnSpPr>
          <p:spPr>
            <a:xfrm flipH="1">
              <a:off x="1962778" y="1868648"/>
              <a:ext cx="2101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9C174054-04E0-4470-A2CD-72D8C1FCD866}"/>
                </a:ext>
              </a:extLst>
            </p:cNvPr>
            <p:cNvCxnSpPr>
              <a:cxnSpLocks/>
              <a:stCxn id="147" idx="2"/>
              <a:endCxn id="148" idx="0"/>
            </p:cNvCxnSpPr>
            <p:nvPr/>
          </p:nvCxnSpPr>
          <p:spPr>
            <a:xfrm flipH="1">
              <a:off x="1312105" y="2267291"/>
              <a:ext cx="1511481" cy="2275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B517A563-1ACC-4D2C-AB30-47F90B9DDED6}"/>
                </a:ext>
              </a:extLst>
            </p:cNvPr>
            <p:cNvCxnSpPr>
              <a:cxnSpLocks/>
              <a:stCxn id="147" idx="2"/>
              <a:endCxn id="149" idx="0"/>
            </p:cNvCxnSpPr>
            <p:nvPr/>
          </p:nvCxnSpPr>
          <p:spPr>
            <a:xfrm>
              <a:off x="2823586" y="2267291"/>
              <a:ext cx="0" cy="2275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722812A6-7364-496E-9037-741E01B5DEE9}"/>
                </a:ext>
              </a:extLst>
            </p:cNvPr>
            <p:cNvSpPr/>
            <p:nvPr/>
          </p:nvSpPr>
          <p:spPr>
            <a:xfrm>
              <a:off x="661431" y="3513623"/>
              <a:ext cx="1301346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kube-proxy</a:t>
              </a:r>
            </a:p>
            <a:p>
              <a:pPr algn="ctr"/>
              <a:r>
                <a:rPr lang="en-US" altLang="ko-KR" sz="1400"/>
                <a:t>/ Daemonset</a:t>
              </a:r>
              <a:endParaRPr lang="ko-KR" altLang="en-US" sz="1400"/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982E2508-7C33-46FF-8B01-881C221A01CA}"/>
                </a:ext>
              </a:extLst>
            </p:cNvPr>
            <p:cNvSpPr/>
            <p:nvPr/>
          </p:nvSpPr>
          <p:spPr>
            <a:xfrm>
              <a:off x="2170335" y="3513623"/>
              <a:ext cx="1301346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Net Daemon</a:t>
              </a:r>
            </a:p>
            <a:p>
              <a:pPr algn="ctr"/>
              <a:r>
                <a:rPr lang="en-US" altLang="ko-KR" sz="1400"/>
                <a:t>/ Daemonset</a:t>
              </a:r>
              <a:endParaRPr lang="ko-KR" altLang="en-US" sz="1400"/>
            </a:p>
          </p:txBody>
        </p: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13944809-AAA9-4E79-AAB8-9220A08EBFED}"/>
                </a:ext>
              </a:extLst>
            </p:cNvPr>
            <p:cNvCxnSpPr>
              <a:cxnSpLocks/>
              <a:stCxn id="147" idx="2"/>
              <a:endCxn id="141" idx="0"/>
            </p:cNvCxnSpPr>
            <p:nvPr/>
          </p:nvCxnSpPr>
          <p:spPr>
            <a:xfrm flipH="1">
              <a:off x="1312104" y="2267291"/>
              <a:ext cx="1511482" cy="12463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7663973-7795-4530-BA73-DA4A88C6F12D}"/>
              </a:ext>
            </a:extLst>
          </p:cNvPr>
          <p:cNvCxnSpPr>
            <a:cxnSpLocks/>
            <a:stCxn id="147" idx="0"/>
            <a:endCxn id="187" idx="2"/>
          </p:cNvCxnSpPr>
          <p:nvPr/>
        </p:nvCxnSpPr>
        <p:spPr>
          <a:xfrm flipH="1" flipV="1">
            <a:off x="2980521" y="843558"/>
            <a:ext cx="1465" cy="48243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8F5ED63-D484-48CE-A2FE-32F7D6B5F56D}"/>
              </a:ext>
            </a:extLst>
          </p:cNvPr>
          <p:cNvCxnSpPr>
            <a:cxnSpLocks/>
          </p:cNvCxnSpPr>
          <p:nvPr/>
        </p:nvCxnSpPr>
        <p:spPr>
          <a:xfrm flipH="1" flipV="1">
            <a:off x="1459560" y="755672"/>
            <a:ext cx="1" cy="58432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9905B25-F683-49EB-98AC-69DAAAE80C27}"/>
              </a:ext>
            </a:extLst>
          </p:cNvPr>
          <p:cNvCxnSpPr>
            <a:cxnSpLocks/>
          </p:cNvCxnSpPr>
          <p:nvPr/>
        </p:nvCxnSpPr>
        <p:spPr>
          <a:xfrm flipV="1">
            <a:off x="1559823" y="668804"/>
            <a:ext cx="0" cy="4048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DAFC3D9-DCB0-4B53-9CA4-D2728CF100A9}"/>
              </a:ext>
            </a:extLst>
          </p:cNvPr>
          <p:cNvCxnSpPr>
            <a:cxnSpLocks/>
          </p:cNvCxnSpPr>
          <p:nvPr/>
        </p:nvCxnSpPr>
        <p:spPr>
          <a:xfrm flipV="1">
            <a:off x="1660086" y="546144"/>
            <a:ext cx="0" cy="44499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CFF8BE38-1695-42E8-8682-B091C256AF3A}"/>
              </a:ext>
            </a:extLst>
          </p:cNvPr>
          <p:cNvCxnSpPr>
            <a:cxnSpLocks/>
          </p:cNvCxnSpPr>
          <p:nvPr/>
        </p:nvCxnSpPr>
        <p:spPr>
          <a:xfrm flipV="1">
            <a:off x="1459560" y="555672"/>
            <a:ext cx="200526" cy="2116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3EA7983-AF2E-4FFA-A207-70D655ED89DE}"/>
              </a:ext>
            </a:extLst>
          </p:cNvPr>
          <p:cNvCxnSpPr>
            <a:cxnSpLocks/>
            <a:stCxn id="43" idx="1"/>
            <a:endCxn id="147" idx="3"/>
          </p:cNvCxnSpPr>
          <p:nvPr/>
        </p:nvCxnSpPr>
        <p:spPr>
          <a:xfrm flipH="1" flipV="1">
            <a:off x="3632659" y="1724632"/>
            <a:ext cx="1197854" cy="61964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887F085-8F58-44D2-9613-4A76D46C0C43}"/>
              </a:ext>
            </a:extLst>
          </p:cNvPr>
          <p:cNvCxnSpPr>
            <a:cxnSpLocks/>
            <a:stCxn id="66" idx="1"/>
            <a:endCxn id="147" idx="3"/>
          </p:cNvCxnSpPr>
          <p:nvPr/>
        </p:nvCxnSpPr>
        <p:spPr>
          <a:xfrm flipH="1" flipV="1">
            <a:off x="3632659" y="1724632"/>
            <a:ext cx="1197853" cy="151911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C0D954E-3249-40F2-8DC0-682A1AEA39A9}"/>
              </a:ext>
            </a:extLst>
          </p:cNvPr>
          <p:cNvCxnSpPr>
            <a:cxnSpLocks/>
            <a:stCxn id="130" idx="1"/>
            <a:endCxn id="147" idx="3"/>
          </p:cNvCxnSpPr>
          <p:nvPr/>
        </p:nvCxnSpPr>
        <p:spPr>
          <a:xfrm flipH="1">
            <a:off x="3632659" y="1372716"/>
            <a:ext cx="1341538" cy="35191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47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14FD72AE-F990-47AF-A70A-A15D16871D29}"/>
              </a:ext>
            </a:extLst>
          </p:cNvPr>
          <p:cNvGrpSpPr/>
          <p:nvPr/>
        </p:nvGrpSpPr>
        <p:grpSpPr>
          <a:xfrm>
            <a:off x="4987538" y="881545"/>
            <a:ext cx="3623078" cy="3312368"/>
            <a:chOff x="4716016" y="1635646"/>
            <a:chExt cx="3623078" cy="3312368"/>
          </a:xfrm>
        </p:grpSpPr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id="{8A001A10-23E9-4750-8048-2F7BB66EF9B0}"/>
                </a:ext>
              </a:extLst>
            </p:cNvPr>
            <p:cNvSpPr/>
            <p:nvPr/>
          </p:nvSpPr>
          <p:spPr>
            <a:xfrm>
              <a:off x="4716016" y="1635646"/>
              <a:ext cx="3623078" cy="3312368"/>
            </a:xfrm>
            <a:prstGeom prst="roundRect">
              <a:avLst>
                <a:gd name="adj" fmla="val 3439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Worker Node</a:t>
              </a:r>
              <a:endParaRPr lang="ko-KR" altLang="en-US" sz="1600" b="1"/>
            </a:p>
          </p:txBody>
        </p:sp>
        <p:sp>
          <p:nvSpPr>
            <p:cNvPr id="205" name="사각형: 둥근 모서리 204">
              <a:extLst>
                <a:ext uri="{FF2B5EF4-FFF2-40B4-BE49-F238E27FC236}">
                  <a16:creationId xmlns:a16="http://schemas.microsoft.com/office/drawing/2014/main" id="{DE21EF05-BCA7-47A3-BC74-68EEAE37A0FA}"/>
                </a:ext>
              </a:extLst>
            </p:cNvPr>
            <p:cNvSpPr/>
            <p:nvPr/>
          </p:nvSpPr>
          <p:spPr>
            <a:xfrm>
              <a:off x="5118213" y="1762523"/>
              <a:ext cx="1152128" cy="504056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kubelet</a:t>
              </a:r>
              <a:endParaRPr lang="ko-KR" altLang="en-US" sz="1400"/>
            </a:p>
          </p:txBody>
        </p:sp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id="{51943266-AD1F-4F08-A7F1-BB415F676695}"/>
                </a:ext>
              </a:extLst>
            </p:cNvPr>
            <p:cNvSpPr/>
            <p:nvPr/>
          </p:nvSpPr>
          <p:spPr>
            <a:xfrm>
              <a:off x="6743093" y="1755068"/>
              <a:ext cx="1152128" cy="504056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 Plugin</a:t>
              </a:r>
              <a:endParaRPr lang="ko-KR" altLang="en-US" sz="1400"/>
            </a:p>
          </p:txBody>
        </p:sp>
        <p:sp>
          <p:nvSpPr>
            <p:cNvPr id="207" name="사각형: 둥근 모서리 206">
              <a:extLst>
                <a:ext uri="{FF2B5EF4-FFF2-40B4-BE49-F238E27FC236}">
                  <a16:creationId xmlns:a16="http://schemas.microsoft.com/office/drawing/2014/main" id="{BA19E836-A714-4C0A-BB57-E08B61DC9DD1}"/>
                </a:ext>
              </a:extLst>
            </p:cNvPr>
            <p:cNvSpPr/>
            <p:nvPr/>
          </p:nvSpPr>
          <p:spPr>
            <a:xfrm>
              <a:off x="4882710" y="2499741"/>
              <a:ext cx="3312368" cy="2078351"/>
            </a:xfrm>
            <a:prstGeom prst="roundRect">
              <a:avLst>
                <a:gd name="adj" fmla="val 4573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/>
                <a:t>Docker</a:t>
              </a:r>
              <a:endParaRPr lang="ko-KR" altLang="en-US" sz="1400" b="1"/>
            </a:p>
          </p:txBody>
        </p: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5EC6334B-ABB4-46D2-B966-CE3BB0943CDC}"/>
                </a:ext>
              </a:extLst>
            </p:cNvPr>
            <p:cNvGrpSpPr/>
            <p:nvPr/>
          </p:nvGrpSpPr>
          <p:grpSpPr>
            <a:xfrm>
              <a:off x="6650767" y="2712820"/>
              <a:ext cx="1321468" cy="546583"/>
              <a:chOff x="6444208" y="3253038"/>
              <a:chExt cx="1321468" cy="546583"/>
            </a:xfrm>
          </p:grpSpPr>
          <p:sp>
            <p:nvSpPr>
              <p:cNvPr id="215" name="사각형: 둥근 모서리 214">
                <a:extLst>
                  <a:ext uri="{FF2B5EF4-FFF2-40B4-BE49-F238E27FC236}">
                    <a16:creationId xmlns:a16="http://schemas.microsoft.com/office/drawing/2014/main" id="{43C901C7-41E8-4B45-B15F-48B8DAD1B167}"/>
                  </a:ext>
                </a:extLst>
              </p:cNvPr>
              <p:cNvSpPr/>
              <p:nvPr/>
            </p:nvSpPr>
            <p:spPr>
              <a:xfrm>
                <a:off x="6627016" y="3253038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216" name="사각형: 둥근 모서리 215">
                <a:extLst>
                  <a:ext uri="{FF2B5EF4-FFF2-40B4-BE49-F238E27FC236}">
                    <a16:creationId xmlns:a16="http://schemas.microsoft.com/office/drawing/2014/main" id="{D5507AA2-3A86-4447-A88A-AAC5671037AA}"/>
                  </a:ext>
                </a:extLst>
              </p:cNvPr>
              <p:cNvSpPr/>
              <p:nvPr/>
            </p:nvSpPr>
            <p:spPr>
              <a:xfrm>
                <a:off x="6536534" y="3321084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217" name="사각형: 둥근 모서리 216">
                <a:extLst>
                  <a:ext uri="{FF2B5EF4-FFF2-40B4-BE49-F238E27FC236}">
                    <a16:creationId xmlns:a16="http://schemas.microsoft.com/office/drawing/2014/main" id="{71412BB8-8040-44D0-9898-142B469D1536}"/>
                  </a:ext>
                </a:extLst>
              </p:cNvPr>
              <p:cNvSpPr/>
              <p:nvPr/>
            </p:nvSpPr>
            <p:spPr>
              <a:xfrm>
                <a:off x="6444208" y="3390573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App / Pod</a:t>
                </a:r>
                <a:endParaRPr lang="ko-KR" altLang="en-US" sz="1400"/>
              </a:p>
            </p:txBody>
          </p:sp>
        </p:grpSp>
        <p:sp>
          <p:nvSpPr>
            <p:cNvPr id="209" name="사각형: 둥근 모서리 208">
              <a:extLst>
                <a:ext uri="{FF2B5EF4-FFF2-40B4-BE49-F238E27FC236}">
                  <a16:creationId xmlns:a16="http://schemas.microsoft.com/office/drawing/2014/main" id="{37D60D38-3218-4C11-B447-52CBC3568943}"/>
                </a:ext>
              </a:extLst>
            </p:cNvPr>
            <p:cNvSpPr/>
            <p:nvPr/>
          </p:nvSpPr>
          <p:spPr>
            <a:xfrm>
              <a:off x="5026726" y="2643758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coredns</a:t>
              </a:r>
            </a:p>
            <a:p>
              <a:pPr algn="ctr"/>
              <a:r>
                <a:rPr lang="en-US" altLang="ko-KR" sz="1400"/>
                <a:t>/ Pod, Deployments</a:t>
              </a:r>
              <a:endParaRPr lang="ko-KR" altLang="en-US" sz="1400"/>
            </a:p>
          </p:txBody>
        </p:sp>
        <p:sp>
          <p:nvSpPr>
            <p:cNvPr id="210" name="사각형: 둥근 모서리 209">
              <a:extLst>
                <a:ext uri="{FF2B5EF4-FFF2-40B4-BE49-F238E27FC236}">
                  <a16:creationId xmlns:a16="http://schemas.microsoft.com/office/drawing/2014/main" id="{4BDDCA4C-EA42-4E00-8A86-536E605445C8}"/>
                </a:ext>
              </a:extLst>
            </p:cNvPr>
            <p:cNvSpPr/>
            <p:nvPr/>
          </p:nvSpPr>
          <p:spPr>
            <a:xfrm>
              <a:off x="6643949" y="3543226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Net Daemon</a:t>
              </a:r>
            </a:p>
            <a:p>
              <a:pPr algn="ctr"/>
              <a:r>
                <a:rPr lang="en-US" altLang="ko-KR" sz="1400"/>
                <a:t>/ Pod, Daemonset</a:t>
              </a:r>
              <a:endParaRPr lang="ko-KR" altLang="en-US" sz="1400"/>
            </a:p>
          </p:txBody>
        </p:sp>
        <p:sp>
          <p:nvSpPr>
            <p:cNvPr id="211" name="사각형: 둥근 모서리 210">
              <a:extLst>
                <a:ext uri="{FF2B5EF4-FFF2-40B4-BE49-F238E27FC236}">
                  <a16:creationId xmlns:a16="http://schemas.microsoft.com/office/drawing/2014/main" id="{7EADB006-312D-445B-ABDC-3B21B9CAC24D}"/>
                </a:ext>
              </a:extLst>
            </p:cNvPr>
            <p:cNvSpPr/>
            <p:nvPr/>
          </p:nvSpPr>
          <p:spPr>
            <a:xfrm>
              <a:off x="5026725" y="3543226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kube-proxy</a:t>
              </a:r>
            </a:p>
            <a:p>
              <a:pPr algn="ctr"/>
              <a:r>
                <a:rPr lang="en-US" altLang="ko-KR" sz="1400"/>
                <a:t>/ Pod, Daemonset</a:t>
              </a:r>
              <a:endParaRPr lang="ko-KR" altLang="en-US" sz="1400"/>
            </a:p>
          </p:txBody>
        </p:sp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BD05516D-4308-4E2F-B127-1717D1D3281D}"/>
                </a:ext>
              </a:extLst>
            </p:cNvPr>
            <p:cNvCxnSpPr>
              <a:cxnSpLocks/>
              <a:stCxn id="206" idx="1"/>
              <a:endCxn id="205" idx="3"/>
            </p:cNvCxnSpPr>
            <p:nvPr/>
          </p:nvCxnSpPr>
          <p:spPr>
            <a:xfrm flipH="1">
              <a:off x="6270341" y="2007096"/>
              <a:ext cx="472752" cy="7455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3525CD13-638A-4CCF-B5CB-C94609712536}"/>
                </a:ext>
              </a:extLst>
            </p:cNvPr>
            <p:cNvCxnSpPr>
              <a:cxnSpLocks/>
              <a:stCxn id="209" idx="0"/>
              <a:endCxn id="206" idx="2"/>
            </p:cNvCxnSpPr>
            <p:nvPr/>
          </p:nvCxnSpPr>
          <p:spPr>
            <a:xfrm flipV="1">
              <a:off x="5694279" y="2259124"/>
              <a:ext cx="1624878" cy="38463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3BBA4138-4693-43DC-88D8-CBC147078906}"/>
                </a:ext>
              </a:extLst>
            </p:cNvPr>
            <p:cNvCxnSpPr>
              <a:cxnSpLocks/>
              <a:stCxn id="217" idx="0"/>
              <a:endCxn id="206" idx="2"/>
            </p:cNvCxnSpPr>
            <p:nvPr/>
          </p:nvCxnSpPr>
          <p:spPr>
            <a:xfrm flipV="1">
              <a:off x="7220097" y="2259124"/>
              <a:ext cx="99060" cy="591231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B8B3EC6D-83F5-4450-9942-AFF1578196FE}"/>
              </a:ext>
            </a:extLst>
          </p:cNvPr>
          <p:cNvGrpSpPr/>
          <p:nvPr/>
        </p:nvGrpSpPr>
        <p:grpSpPr>
          <a:xfrm>
            <a:off x="4926960" y="942123"/>
            <a:ext cx="3623078" cy="3312368"/>
            <a:chOff x="4716016" y="1635646"/>
            <a:chExt cx="3623078" cy="3312368"/>
          </a:xfrm>
        </p:grpSpPr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AF4D5D27-CF0C-4E3E-B2AA-4419E8EAA308}"/>
                </a:ext>
              </a:extLst>
            </p:cNvPr>
            <p:cNvSpPr/>
            <p:nvPr/>
          </p:nvSpPr>
          <p:spPr>
            <a:xfrm>
              <a:off x="4716016" y="1635646"/>
              <a:ext cx="3623078" cy="3312368"/>
            </a:xfrm>
            <a:prstGeom prst="roundRect">
              <a:avLst>
                <a:gd name="adj" fmla="val 3439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Worker Node</a:t>
              </a:r>
              <a:endParaRPr lang="ko-KR" altLang="en-US" sz="1600" b="1"/>
            </a:p>
          </p:txBody>
        </p:sp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07641B98-9497-44B8-96F6-E68C4719AAC3}"/>
                </a:ext>
              </a:extLst>
            </p:cNvPr>
            <p:cNvSpPr/>
            <p:nvPr/>
          </p:nvSpPr>
          <p:spPr>
            <a:xfrm>
              <a:off x="5118213" y="1762523"/>
              <a:ext cx="1152128" cy="504056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kubelet</a:t>
              </a:r>
              <a:endParaRPr lang="ko-KR" altLang="en-US" sz="1400"/>
            </a:p>
          </p:txBody>
        </p:sp>
        <p:sp>
          <p:nvSpPr>
            <p:cNvPr id="186" name="사각형: 둥근 모서리 185">
              <a:extLst>
                <a:ext uri="{FF2B5EF4-FFF2-40B4-BE49-F238E27FC236}">
                  <a16:creationId xmlns:a16="http://schemas.microsoft.com/office/drawing/2014/main" id="{B19FDDAE-C2F4-44D4-9B0F-B156BE97C4BB}"/>
                </a:ext>
              </a:extLst>
            </p:cNvPr>
            <p:cNvSpPr/>
            <p:nvPr/>
          </p:nvSpPr>
          <p:spPr>
            <a:xfrm>
              <a:off x="6743093" y="1755068"/>
              <a:ext cx="1152128" cy="504056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 Plugin</a:t>
              </a:r>
              <a:endParaRPr lang="ko-KR" altLang="en-US" sz="1400"/>
            </a:p>
          </p:txBody>
        </p:sp>
        <p:sp>
          <p:nvSpPr>
            <p:cNvPr id="188" name="사각형: 둥근 모서리 187">
              <a:extLst>
                <a:ext uri="{FF2B5EF4-FFF2-40B4-BE49-F238E27FC236}">
                  <a16:creationId xmlns:a16="http://schemas.microsoft.com/office/drawing/2014/main" id="{2384CC64-9AFA-475D-AE37-068F749650DD}"/>
                </a:ext>
              </a:extLst>
            </p:cNvPr>
            <p:cNvSpPr/>
            <p:nvPr/>
          </p:nvSpPr>
          <p:spPr>
            <a:xfrm>
              <a:off x="4882710" y="2499741"/>
              <a:ext cx="3312368" cy="2078351"/>
            </a:xfrm>
            <a:prstGeom prst="roundRect">
              <a:avLst>
                <a:gd name="adj" fmla="val 4573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/>
                <a:t>Docker</a:t>
              </a:r>
              <a:endParaRPr lang="ko-KR" altLang="en-US" sz="1400" b="1"/>
            </a:p>
          </p:txBody>
        </p: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1144ACF2-6862-4D58-8109-8249B2A05368}"/>
                </a:ext>
              </a:extLst>
            </p:cNvPr>
            <p:cNvGrpSpPr/>
            <p:nvPr/>
          </p:nvGrpSpPr>
          <p:grpSpPr>
            <a:xfrm>
              <a:off x="6650767" y="2712820"/>
              <a:ext cx="1321468" cy="546583"/>
              <a:chOff x="6444208" y="3253038"/>
              <a:chExt cx="1321468" cy="546583"/>
            </a:xfrm>
          </p:grpSpPr>
          <p:sp>
            <p:nvSpPr>
              <p:cNvPr id="200" name="사각형: 둥근 모서리 199">
                <a:extLst>
                  <a:ext uri="{FF2B5EF4-FFF2-40B4-BE49-F238E27FC236}">
                    <a16:creationId xmlns:a16="http://schemas.microsoft.com/office/drawing/2014/main" id="{1157D4FF-CF9D-4C0D-BFA5-E55CC83373D9}"/>
                  </a:ext>
                </a:extLst>
              </p:cNvPr>
              <p:cNvSpPr/>
              <p:nvPr/>
            </p:nvSpPr>
            <p:spPr>
              <a:xfrm>
                <a:off x="6627016" y="3253038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201" name="사각형: 둥근 모서리 200">
                <a:extLst>
                  <a:ext uri="{FF2B5EF4-FFF2-40B4-BE49-F238E27FC236}">
                    <a16:creationId xmlns:a16="http://schemas.microsoft.com/office/drawing/2014/main" id="{E75F50E8-0BB6-4A79-BC4E-A61CE4DC4BCC}"/>
                  </a:ext>
                </a:extLst>
              </p:cNvPr>
              <p:cNvSpPr/>
              <p:nvPr/>
            </p:nvSpPr>
            <p:spPr>
              <a:xfrm>
                <a:off x="6536534" y="3321084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202" name="사각형: 둥근 모서리 201">
                <a:extLst>
                  <a:ext uri="{FF2B5EF4-FFF2-40B4-BE49-F238E27FC236}">
                    <a16:creationId xmlns:a16="http://schemas.microsoft.com/office/drawing/2014/main" id="{5106D78C-2126-43B0-AF51-47EFB63EB771}"/>
                  </a:ext>
                </a:extLst>
              </p:cNvPr>
              <p:cNvSpPr/>
              <p:nvPr/>
            </p:nvSpPr>
            <p:spPr>
              <a:xfrm>
                <a:off x="6444208" y="3390573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App / Pod</a:t>
                </a:r>
                <a:endParaRPr lang="ko-KR" altLang="en-US" sz="1400"/>
              </a:p>
            </p:txBody>
          </p:sp>
        </p:grpSp>
        <p:sp>
          <p:nvSpPr>
            <p:cNvPr id="191" name="사각형: 둥근 모서리 190">
              <a:extLst>
                <a:ext uri="{FF2B5EF4-FFF2-40B4-BE49-F238E27FC236}">
                  <a16:creationId xmlns:a16="http://schemas.microsoft.com/office/drawing/2014/main" id="{476061D1-7321-4D8E-95FD-956AB7087DC6}"/>
                </a:ext>
              </a:extLst>
            </p:cNvPr>
            <p:cNvSpPr/>
            <p:nvPr/>
          </p:nvSpPr>
          <p:spPr>
            <a:xfrm>
              <a:off x="5026726" y="2643758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coredns</a:t>
              </a:r>
            </a:p>
            <a:p>
              <a:pPr algn="ctr"/>
              <a:r>
                <a:rPr lang="en-US" altLang="ko-KR" sz="1400"/>
                <a:t>/ Pod, Deployments</a:t>
              </a:r>
              <a:endParaRPr lang="ko-KR" altLang="en-US" sz="1400"/>
            </a:p>
          </p:txBody>
        </p:sp>
        <p:sp>
          <p:nvSpPr>
            <p:cNvPr id="192" name="사각형: 둥근 모서리 191">
              <a:extLst>
                <a:ext uri="{FF2B5EF4-FFF2-40B4-BE49-F238E27FC236}">
                  <a16:creationId xmlns:a16="http://schemas.microsoft.com/office/drawing/2014/main" id="{963AA08D-3172-4449-99C5-7601E7AE99CA}"/>
                </a:ext>
              </a:extLst>
            </p:cNvPr>
            <p:cNvSpPr/>
            <p:nvPr/>
          </p:nvSpPr>
          <p:spPr>
            <a:xfrm>
              <a:off x="6643949" y="3543226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Net Daemon</a:t>
              </a:r>
            </a:p>
            <a:p>
              <a:pPr algn="ctr"/>
              <a:r>
                <a:rPr lang="en-US" altLang="ko-KR" sz="1400"/>
                <a:t>/ Pod, Daemonset</a:t>
              </a:r>
              <a:endParaRPr lang="ko-KR" altLang="en-US" sz="1400"/>
            </a:p>
          </p:txBody>
        </p:sp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id="{6BEFF294-4D10-41CA-BE45-17AC2A975D65}"/>
                </a:ext>
              </a:extLst>
            </p:cNvPr>
            <p:cNvSpPr/>
            <p:nvPr/>
          </p:nvSpPr>
          <p:spPr>
            <a:xfrm>
              <a:off x="5026725" y="3543226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kube-proxy</a:t>
              </a:r>
            </a:p>
            <a:p>
              <a:pPr algn="ctr"/>
              <a:r>
                <a:rPr lang="en-US" altLang="ko-KR" sz="1400"/>
                <a:t>/ Pod, Daemonset</a:t>
              </a:r>
              <a:endParaRPr lang="ko-KR" altLang="en-US" sz="1400"/>
            </a:p>
          </p:txBody>
        </p: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F0C29AC9-28A8-4119-9F85-86F01E78412E}"/>
                </a:ext>
              </a:extLst>
            </p:cNvPr>
            <p:cNvCxnSpPr>
              <a:cxnSpLocks/>
              <a:stCxn id="186" idx="1"/>
              <a:endCxn id="185" idx="3"/>
            </p:cNvCxnSpPr>
            <p:nvPr/>
          </p:nvCxnSpPr>
          <p:spPr>
            <a:xfrm flipH="1">
              <a:off x="6270341" y="2007096"/>
              <a:ext cx="472752" cy="7455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004494EC-B654-4642-8449-C061BC5B0F91}"/>
                </a:ext>
              </a:extLst>
            </p:cNvPr>
            <p:cNvCxnSpPr>
              <a:cxnSpLocks/>
              <a:stCxn id="191" idx="0"/>
              <a:endCxn id="186" idx="2"/>
            </p:cNvCxnSpPr>
            <p:nvPr/>
          </p:nvCxnSpPr>
          <p:spPr>
            <a:xfrm flipV="1">
              <a:off x="5694279" y="2259124"/>
              <a:ext cx="1624878" cy="38463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7A1041A8-C13F-4A99-9E4E-90618162336D}"/>
                </a:ext>
              </a:extLst>
            </p:cNvPr>
            <p:cNvCxnSpPr>
              <a:cxnSpLocks/>
              <a:stCxn id="202" idx="0"/>
              <a:endCxn id="186" idx="2"/>
            </p:cNvCxnSpPr>
            <p:nvPr/>
          </p:nvCxnSpPr>
          <p:spPr>
            <a:xfrm flipV="1">
              <a:off x="7220097" y="2259124"/>
              <a:ext cx="99060" cy="591231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2D1DE3C2-899F-44F3-A59D-E31CB2F4352B}"/>
              </a:ext>
            </a:extLst>
          </p:cNvPr>
          <p:cNvGrpSpPr/>
          <p:nvPr/>
        </p:nvGrpSpPr>
        <p:grpSpPr>
          <a:xfrm>
            <a:off x="4852594" y="1001431"/>
            <a:ext cx="3623078" cy="3312368"/>
            <a:chOff x="4716016" y="1635646"/>
            <a:chExt cx="3623078" cy="3312368"/>
          </a:xfrm>
        </p:grpSpPr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3CBFC952-83BC-490E-8010-660FDBDF02B2}"/>
                </a:ext>
              </a:extLst>
            </p:cNvPr>
            <p:cNvSpPr/>
            <p:nvPr/>
          </p:nvSpPr>
          <p:spPr>
            <a:xfrm>
              <a:off x="4716016" y="1635646"/>
              <a:ext cx="3623078" cy="3312368"/>
            </a:xfrm>
            <a:prstGeom prst="roundRect">
              <a:avLst>
                <a:gd name="adj" fmla="val 3439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Worker Node</a:t>
              </a:r>
              <a:endParaRPr lang="ko-KR" altLang="en-US" sz="1600" b="1"/>
            </a:p>
          </p:txBody>
        </p:sp>
        <p:sp>
          <p:nvSpPr>
            <p:cNvPr id="170" name="사각형: 둥근 모서리 169">
              <a:extLst>
                <a:ext uri="{FF2B5EF4-FFF2-40B4-BE49-F238E27FC236}">
                  <a16:creationId xmlns:a16="http://schemas.microsoft.com/office/drawing/2014/main" id="{2D994C30-6357-4162-B237-25E572F4B735}"/>
                </a:ext>
              </a:extLst>
            </p:cNvPr>
            <p:cNvSpPr/>
            <p:nvPr/>
          </p:nvSpPr>
          <p:spPr>
            <a:xfrm>
              <a:off x="5118213" y="1762523"/>
              <a:ext cx="1152128" cy="504056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kubelet</a:t>
              </a:r>
              <a:endParaRPr lang="ko-KR" altLang="en-US" sz="1400"/>
            </a:p>
          </p:txBody>
        </p:sp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FAD8821B-1D98-4076-8B5C-CE93990FAE28}"/>
                </a:ext>
              </a:extLst>
            </p:cNvPr>
            <p:cNvSpPr/>
            <p:nvPr/>
          </p:nvSpPr>
          <p:spPr>
            <a:xfrm>
              <a:off x="6743093" y="1755068"/>
              <a:ext cx="1152128" cy="504056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 Plugin</a:t>
              </a:r>
              <a:endParaRPr lang="ko-KR" altLang="en-US" sz="1400"/>
            </a:p>
          </p:txBody>
        </p:sp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8551F654-1CA7-431E-BB01-6D6EFC5BAE9E}"/>
                </a:ext>
              </a:extLst>
            </p:cNvPr>
            <p:cNvSpPr/>
            <p:nvPr/>
          </p:nvSpPr>
          <p:spPr>
            <a:xfrm>
              <a:off x="4882710" y="2499741"/>
              <a:ext cx="3312368" cy="2078351"/>
            </a:xfrm>
            <a:prstGeom prst="roundRect">
              <a:avLst>
                <a:gd name="adj" fmla="val 4573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/>
                <a:t>Docker</a:t>
              </a:r>
              <a:endParaRPr lang="ko-KR" altLang="en-US" sz="1400" b="1"/>
            </a:p>
          </p:txBody>
        </p: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707D959E-65AB-49A6-A35E-DACB169FCDA3}"/>
                </a:ext>
              </a:extLst>
            </p:cNvPr>
            <p:cNvGrpSpPr/>
            <p:nvPr/>
          </p:nvGrpSpPr>
          <p:grpSpPr>
            <a:xfrm>
              <a:off x="6650767" y="2712820"/>
              <a:ext cx="1321468" cy="546583"/>
              <a:chOff x="6444208" y="3253038"/>
              <a:chExt cx="1321468" cy="546583"/>
            </a:xfrm>
          </p:grpSpPr>
          <p:sp>
            <p:nvSpPr>
              <p:cNvPr id="180" name="사각형: 둥근 모서리 179">
                <a:extLst>
                  <a:ext uri="{FF2B5EF4-FFF2-40B4-BE49-F238E27FC236}">
                    <a16:creationId xmlns:a16="http://schemas.microsoft.com/office/drawing/2014/main" id="{5368601C-EBAD-4A8D-892B-D83EF3F7927D}"/>
                  </a:ext>
                </a:extLst>
              </p:cNvPr>
              <p:cNvSpPr/>
              <p:nvPr/>
            </p:nvSpPr>
            <p:spPr>
              <a:xfrm>
                <a:off x="6627016" y="3253038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181" name="사각형: 둥근 모서리 180">
                <a:extLst>
                  <a:ext uri="{FF2B5EF4-FFF2-40B4-BE49-F238E27FC236}">
                    <a16:creationId xmlns:a16="http://schemas.microsoft.com/office/drawing/2014/main" id="{E274E87E-6B64-4458-BD47-14C8D0AEB52E}"/>
                  </a:ext>
                </a:extLst>
              </p:cNvPr>
              <p:cNvSpPr/>
              <p:nvPr/>
            </p:nvSpPr>
            <p:spPr>
              <a:xfrm>
                <a:off x="6536534" y="3321084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182" name="사각형: 둥근 모서리 181">
                <a:extLst>
                  <a:ext uri="{FF2B5EF4-FFF2-40B4-BE49-F238E27FC236}">
                    <a16:creationId xmlns:a16="http://schemas.microsoft.com/office/drawing/2014/main" id="{1B92C205-BFF4-44EA-9498-CEC64034B215}"/>
                  </a:ext>
                </a:extLst>
              </p:cNvPr>
              <p:cNvSpPr/>
              <p:nvPr/>
            </p:nvSpPr>
            <p:spPr>
              <a:xfrm>
                <a:off x="6444208" y="3390573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App / Pod</a:t>
                </a:r>
                <a:endParaRPr lang="ko-KR" altLang="en-US" sz="1400"/>
              </a:p>
            </p:txBody>
          </p:sp>
        </p:grpSp>
        <p:sp>
          <p:nvSpPr>
            <p:cNvPr id="174" name="사각형: 둥근 모서리 173">
              <a:extLst>
                <a:ext uri="{FF2B5EF4-FFF2-40B4-BE49-F238E27FC236}">
                  <a16:creationId xmlns:a16="http://schemas.microsoft.com/office/drawing/2014/main" id="{5B5ECCCC-B7D7-4B40-8B09-8178BA3DD18C}"/>
                </a:ext>
              </a:extLst>
            </p:cNvPr>
            <p:cNvSpPr/>
            <p:nvPr/>
          </p:nvSpPr>
          <p:spPr>
            <a:xfrm>
              <a:off x="5026726" y="2643758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coredns</a:t>
              </a:r>
            </a:p>
            <a:p>
              <a:pPr algn="ctr"/>
              <a:r>
                <a:rPr lang="en-US" altLang="ko-KR" sz="1400"/>
                <a:t>/ Pod, Deployments</a:t>
              </a:r>
              <a:endParaRPr lang="ko-KR" altLang="en-US" sz="1400"/>
            </a:p>
          </p:txBody>
        </p:sp>
        <p:sp>
          <p:nvSpPr>
            <p:cNvPr id="175" name="사각형: 둥근 모서리 174">
              <a:extLst>
                <a:ext uri="{FF2B5EF4-FFF2-40B4-BE49-F238E27FC236}">
                  <a16:creationId xmlns:a16="http://schemas.microsoft.com/office/drawing/2014/main" id="{68CA54B4-E48E-45EF-9BFD-B86847C44D1C}"/>
                </a:ext>
              </a:extLst>
            </p:cNvPr>
            <p:cNvSpPr/>
            <p:nvPr/>
          </p:nvSpPr>
          <p:spPr>
            <a:xfrm>
              <a:off x="6643949" y="3543226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Net Daemon</a:t>
              </a:r>
            </a:p>
            <a:p>
              <a:pPr algn="ctr"/>
              <a:r>
                <a:rPr lang="en-US" altLang="ko-KR" sz="1400"/>
                <a:t>/ Pod, Daemonset</a:t>
              </a:r>
              <a:endParaRPr lang="ko-KR" altLang="en-US" sz="1400"/>
            </a:p>
          </p:txBody>
        </p:sp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77DA76F9-FF97-4D13-AB2E-AFEE40A71C58}"/>
                </a:ext>
              </a:extLst>
            </p:cNvPr>
            <p:cNvSpPr/>
            <p:nvPr/>
          </p:nvSpPr>
          <p:spPr>
            <a:xfrm>
              <a:off x="5026725" y="3543226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kube-proxy</a:t>
              </a:r>
            </a:p>
            <a:p>
              <a:pPr algn="ctr"/>
              <a:r>
                <a:rPr lang="en-US" altLang="ko-KR" sz="1400"/>
                <a:t>/ Pod, Daemonset</a:t>
              </a:r>
              <a:endParaRPr lang="ko-KR" altLang="en-US" sz="1400"/>
            </a:p>
          </p:txBody>
        </p: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337A9D07-191C-47B2-A724-08CD647F1885}"/>
                </a:ext>
              </a:extLst>
            </p:cNvPr>
            <p:cNvCxnSpPr>
              <a:cxnSpLocks/>
              <a:stCxn id="171" idx="1"/>
              <a:endCxn id="170" idx="3"/>
            </p:cNvCxnSpPr>
            <p:nvPr/>
          </p:nvCxnSpPr>
          <p:spPr>
            <a:xfrm flipH="1">
              <a:off x="6270341" y="2007096"/>
              <a:ext cx="472752" cy="7455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894A820B-65D4-4D3C-AFF2-20B1596B54F5}"/>
                </a:ext>
              </a:extLst>
            </p:cNvPr>
            <p:cNvCxnSpPr>
              <a:cxnSpLocks/>
              <a:stCxn id="174" idx="0"/>
              <a:endCxn id="171" idx="2"/>
            </p:cNvCxnSpPr>
            <p:nvPr/>
          </p:nvCxnSpPr>
          <p:spPr>
            <a:xfrm flipV="1">
              <a:off x="5694279" y="2259124"/>
              <a:ext cx="1624878" cy="38463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C3E10AC5-8007-40E3-8045-C1CEC1F55D5E}"/>
                </a:ext>
              </a:extLst>
            </p:cNvPr>
            <p:cNvCxnSpPr>
              <a:cxnSpLocks/>
              <a:stCxn id="182" idx="0"/>
              <a:endCxn id="171" idx="2"/>
            </p:cNvCxnSpPr>
            <p:nvPr/>
          </p:nvCxnSpPr>
          <p:spPr>
            <a:xfrm flipV="1">
              <a:off x="7220097" y="2259124"/>
              <a:ext cx="99060" cy="591231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AD0A0EF4-3A2D-4AA2-B03E-8861FA2A5CA6}"/>
              </a:ext>
            </a:extLst>
          </p:cNvPr>
          <p:cNvGrpSpPr/>
          <p:nvPr/>
        </p:nvGrpSpPr>
        <p:grpSpPr>
          <a:xfrm>
            <a:off x="4788024" y="1065819"/>
            <a:ext cx="3623078" cy="3312368"/>
            <a:chOff x="4716016" y="1635646"/>
            <a:chExt cx="3623078" cy="3312368"/>
          </a:xfrm>
        </p:grpSpPr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70BD0955-81EB-4C27-988C-28730C114377}"/>
                </a:ext>
              </a:extLst>
            </p:cNvPr>
            <p:cNvSpPr/>
            <p:nvPr/>
          </p:nvSpPr>
          <p:spPr>
            <a:xfrm>
              <a:off x="4716016" y="1635646"/>
              <a:ext cx="3623078" cy="3312368"/>
            </a:xfrm>
            <a:prstGeom prst="roundRect">
              <a:avLst>
                <a:gd name="adj" fmla="val 3439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Worker Node</a:t>
              </a:r>
              <a:endParaRPr lang="ko-KR" altLang="en-US" sz="1600" b="1"/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6907BB93-19C6-4F54-9152-B26B5B513834}"/>
                </a:ext>
              </a:extLst>
            </p:cNvPr>
            <p:cNvSpPr/>
            <p:nvPr/>
          </p:nvSpPr>
          <p:spPr>
            <a:xfrm>
              <a:off x="5118213" y="1762523"/>
              <a:ext cx="1152128" cy="504056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kubelet</a:t>
              </a:r>
              <a:endParaRPr lang="ko-KR" altLang="en-US" sz="1400"/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74110420-5460-4C80-BF37-910E33719CDA}"/>
                </a:ext>
              </a:extLst>
            </p:cNvPr>
            <p:cNvSpPr/>
            <p:nvPr/>
          </p:nvSpPr>
          <p:spPr>
            <a:xfrm>
              <a:off x="6743093" y="1755068"/>
              <a:ext cx="1152128" cy="504056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 Plugin</a:t>
              </a:r>
              <a:endParaRPr lang="ko-KR" altLang="en-US" sz="1400"/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0F60AB63-6207-4033-ABBD-84BE226EE8E6}"/>
                </a:ext>
              </a:extLst>
            </p:cNvPr>
            <p:cNvSpPr/>
            <p:nvPr/>
          </p:nvSpPr>
          <p:spPr>
            <a:xfrm>
              <a:off x="4882710" y="2499741"/>
              <a:ext cx="3312368" cy="2078351"/>
            </a:xfrm>
            <a:prstGeom prst="roundRect">
              <a:avLst>
                <a:gd name="adj" fmla="val 4573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/>
                <a:t>Docker</a:t>
              </a:r>
              <a:endParaRPr lang="ko-KR" altLang="en-US" sz="1400" b="1"/>
            </a:p>
          </p:txBody>
        </p: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42CFC863-0AE4-4B2F-B0B7-0EC14808BB31}"/>
                </a:ext>
              </a:extLst>
            </p:cNvPr>
            <p:cNvGrpSpPr/>
            <p:nvPr/>
          </p:nvGrpSpPr>
          <p:grpSpPr>
            <a:xfrm>
              <a:off x="6650767" y="2712820"/>
              <a:ext cx="1321468" cy="546583"/>
              <a:chOff x="6444208" y="3253038"/>
              <a:chExt cx="1321468" cy="546583"/>
            </a:xfrm>
          </p:grpSpPr>
          <p:sp>
            <p:nvSpPr>
              <p:cNvPr id="165" name="사각형: 둥근 모서리 164">
                <a:extLst>
                  <a:ext uri="{FF2B5EF4-FFF2-40B4-BE49-F238E27FC236}">
                    <a16:creationId xmlns:a16="http://schemas.microsoft.com/office/drawing/2014/main" id="{92EBD31B-A7A3-4E52-A3C1-405A31944915}"/>
                  </a:ext>
                </a:extLst>
              </p:cNvPr>
              <p:cNvSpPr/>
              <p:nvPr/>
            </p:nvSpPr>
            <p:spPr>
              <a:xfrm>
                <a:off x="6627016" y="3253038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166" name="사각형: 둥근 모서리 165">
                <a:extLst>
                  <a:ext uri="{FF2B5EF4-FFF2-40B4-BE49-F238E27FC236}">
                    <a16:creationId xmlns:a16="http://schemas.microsoft.com/office/drawing/2014/main" id="{B9AD7759-110A-49B5-BB10-FD1C9AEC856B}"/>
                  </a:ext>
                </a:extLst>
              </p:cNvPr>
              <p:cNvSpPr/>
              <p:nvPr/>
            </p:nvSpPr>
            <p:spPr>
              <a:xfrm>
                <a:off x="6536534" y="3321084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167" name="사각형: 둥근 모서리 166">
                <a:extLst>
                  <a:ext uri="{FF2B5EF4-FFF2-40B4-BE49-F238E27FC236}">
                    <a16:creationId xmlns:a16="http://schemas.microsoft.com/office/drawing/2014/main" id="{A63B8F16-680D-4860-A5FB-46C37239204B}"/>
                  </a:ext>
                </a:extLst>
              </p:cNvPr>
              <p:cNvSpPr/>
              <p:nvPr/>
            </p:nvSpPr>
            <p:spPr>
              <a:xfrm>
                <a:off x="6444208" y="3390573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App / Pod</a:t>
                </a:r>
                <a:endParaRPr lang="ko-KR" altLang="en-US" sz="1400"/>
              </a:p>
            </p:txBody>
          </p:sp>
        </p:grpSp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BDB2BA91-CB7A-478B-9702-104777EE7EFC}"/>
                </a:ext>
              </a:extLst>
            </p:cNvPr>
            <p:cNvSpPr/>
            <p:nvPr/>
          </p:nvSpPr>
          <p:spPr>
            <a:xfrm>
              <a:off x="5026726" y="2643758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coredns</a:t>
              </a:r>
            </a:p>
            <a:p>
              <a:pPr algn="ctr"/>
              <a:r>
                <a:rPr lang="en-US" altLang="ko-KR" sz="1400"/>
                <a:t>/ Pod, Deployments</a:t>
              </a:r>
              <a:endParaRPr lang="ko-KR" altLang="en-US" sz="1400"/>
            </a:p>
          </p:txBody>
        </p:sp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80BCF112-FDA9-434E-BBCF-9CEA81660A0E}"/>
                </a:ext>
              </a:extLst>
            </p:cNvPr>
            <p:cNvSpPr/>
            <p:nvPr/>
          </p:nvSpPr>
          <p:spPr>
            <a:xfrm>
              <a:off x="6643949" y="3543226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Net Daemon</a:t>
              </a:r>
            </a:p>
            <a:p>
              <a:pPr algn="ctr"/>
              <a:r>
                <a:rPr lang="en-US" altLang="ko-KR" sz="1400"/>
                <a:t>/ Pod, Daemonset</a:t>
              </a:r>
              <a:endParaRPr lang="ko-KR" altLang="en-US" sz="1400"/>
            </a:p>
          </p:txBody>
        </p:sp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065FB8D7-D038-4D41-BAA8-2FD500679AA8}"/>
                </a:ext>
              </a:extLst>
            </p:cNvPr>
            <p:cNvSpPr/>
            <p:nvPr/>
          </p:nvSpPr>
          <p:spPr>
            <a:xfrm>
              <a:off x="5026725" y="3543226"/>
              <a:ext cx="1335105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kube-proxy</a:t>
              </a:r>
            </a:p>
            <a:p>
              <a:pPr algn="ctr"/>
              <a:r>
                <a:rPr lang="en-US" altLang="ko-KR" sz="1400"/>
                <a:t>/ Pod, Daemonset</a:t>
              </a:r>
              <a:endParaRPr lang="ko-KR" altLang="en-US" sz="1400"/>
            </a:p>
          </p:txBody>
        </p: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F9543192-75B7-4522-BB67-8631A89D8494}"/>
                </a:ext>
              </a:extLst>
            </p:cNvPr>
            <p:cNvCxnSpPr>
              <a:cxnSpLocks/>
              <a:stCxn id="128" idx="1"/>
              <a:endCxn id="127" idx="3"/>
            </p:cNvCxnSpPr>
            <p:nvPr/>
          </p:nvCxnSpPr>
          <p:spPr>
            <a:xfrm flipH="1">
              <a:off x="6270341" y="2007096"/>
              <a:ext cx="472752" cy="7455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33B991B5-9AE0-404E-8C41-6CEE485E4D8C}"/>
                </a:ext>
              </a:extLst>
            </p:cNvPr>
            <p:cNvCxnSpPr>
              <a:cxnSpLocks/>
              <a:stCxn id="159" idx="0"/>
              <a:endCxn id="128" idx="2"/>
            </p:cNvCxnSpPr>
            <p:nvPr/>
          </p:nvCxnSpPr>
          <p:spPr>
            <a:xfrm flipV="1">
              <a:off x="5694279" y="2259124"/>
              <a:ext cx="1624878" cy="38463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46040654-ABB9-4C05-8C32-F8B17D80EDB2}"/>
                </a:ext>
              </a:extLst>
            </p:cNvPr>
            <p:cNvCxnSpPr>
              <a:cxnSpLocks/>
              <a:stCxn id="167" idx="0"/>
              <a:endCxn id="128" idx="2"/>
            </p:cNvCxnSpPr>
            <p:nvPr/>
          </p:nvCxnSpPr>
          <p:spPr>
            <a:xfrm flipV="1">
              <a:off x="7220097" y="2259124"/>
              <a:ext cx="99060" cy="591231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A9196E1-713F-4249-8EC9-0788376E2473}"/>
              </a:ext>
            </a:extLst>
          </p:cNvPr>
          <p:cNvGrpSpPr/>
          <p:nvPr/>
        </p:nvGrpSpPr>
        <p:grpSpPr>
          <a:xfrm>
            <a:off x="831240" y="1473764"/>
            <a:ext cx="3264262" cy="3079204"/>
            <a:chOff x="659666" y="1491630"/>
            <a:chExt cx="3264262" cy="3079204"/>
          </a:xfrm>
        </p:grpSpPr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A9429851-71CC-4E87-A4BE-2898EBB0B75C}"/>
                </a:ext>
              </a:extLst>
            </p:cNvPr>
            <p:cNvSpPr/>
            <p:nvPr/>
          </p:nvSpPr>
          <p:spPr>
            <a:xfrm>
              <a:off x="659666" y="1491630"/>
              <a:ext cx="3264262" cy="3079204"/>
            </a:xfrm>
            <a:prstGeom prst="roundRect">
              <a:avLst>
                <a:gd name="adj" fmla="val 453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Master Node</a:t>
              </a:r>
              <a:endParaRPr lang="ko-KR" altLang="en-US" sz="1600" b="1"/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AA83C09C-7509-41FA-BDAE-0D8E1134787C}"/>
                </a:ext>
              </a:extLst>
            </p:cNvPr>
            <p:cNvSpPr/>
            <p:nvPr/>
          </p:nvSpPr>
          <p:spPr>
            <a:xfrm>
              <a:off x="797747" y="1618507"/>
              <a:ext cx="2962672" cy="2585441"/>
            </a:xfrm>
            <a:prstGeom prst="roundRect">
              <a:avLst>
                <a:gd name="adj" fmla="val 3766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Docker</a:t>
              </a:r>
              <a:endParaRPr lang="ko-KR" altLang="en-US" sz="1600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708791CD-A0E2-4DAE-A48F-F7A22DC0A762}"/>
                </a:ext>
              </a:extLst>
            </p:cNvPr>
            <p:cNvSpPr/>
            <p:nvPr/>
          </p:nvSpPr>
          <p:spPr>
            <a:xfrm>
              <a:off x="2454750" y="1762522"/>
              <a:ext cx="1152128" cy="910742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kube-apiserver</a:t>
              </a:r>
            </a:p>
            <a:p>
              <a:pPr algn="ctr"/>
              <a:r>
                <a:rPr lang="en-US" altLang="ko-KR" sz="1400"/>
                <a:t>/ Pod</a:t>
              </a:r>
              <a:endParaRPr lang="ko-KR" altLang="en-US" sz="1400"/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422C2922-BCF1-45F2-A606-599A304B70FC}"/>
                </a:ext>
              </a:extLst>
            </p:cNvPr>
            <p:cNvSpPr/>
            <p:nvPr/>
          </p:nvSpPr>
          <p:spPr>
            <a:xfrm>
              <a:off x="942582" y="2933166"/>
              <a:ext cx="1152128" cy="910742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kube-controller-manager</a:t>
              </a:r>
            </a:p>
            <a:p>
              <a:pPr algn="ctr"/>
              <a:r>
                <a:rPr lang="en-US" altLang="ko-KR" sz="1400"/>
                <a:t>/ Pod</a:t>
              </a:r>
              <a:endParaRPr lang="ko-KR" altLang="en-US" sz="1400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BF368DBD-E37B-4251-9163-73F117409530}"/>
                </a:ext>
              </a:extLst>
            </p:cNvPr>
            <p:cNvSpPr/>
            <p:nvPr/>
          </p:nvSpPr>
          <p:spPr>
            <a:xfrm>
              <a:off x="2454750" y="2933166"/>
              <a:ext cx="1152128" cy="910742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kube-scheduler</a:t>
              </a:r>
            </a:p>
            <a:p>
              <a:pPr algn="ctr"/>
              <a:r>
                <a:rPr lang="en-US" altLang="ko-KR" sz="1400"/>
                <a:t>/ Pod</a:t>
              </a:r>
              <a:endParaRPr lang="ko-KR" altLang="en-US" sz="1400"/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5EB74EF5-B45C-4DDE-B001-1281FF6F1116}"/>
                </a:ext>
              </a:extLst>
            </p:cNvPr>
            <p:cNvSpPr/>
            <p:nvPr/>
          </p:nvSpPr>
          <p:spPr>
            <a:xfrm>
              <a:off x="942582" y="1762522"/>
              <a:ext cx="1152128" cy="910742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etcd</a:t>
              </a:r>
            </a:p>
            <a:p>
              <a:pPr algn="ctr"/>
              <a:r>
                <a:rPr lang="en-US" altLang="ko-KR" sz="1400"/>
                <a:t>/ Pod</a:t>
              </a:r>
              <a:endParaRPr lang="ko-KR" altLang="en-US" sz="1400"/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85E73F82-012F-49D5-9B0A-196E822C04EA}"/>
                </a:ext>
              </a:extLst>
            </p:cNvPr>
            <p:cNvCxnSpPr>
              <a:cxnSpLocks/>
              <a:stCxn id="104" idx="1"/>
              <a:endCxn id="107" idx="3"/>
            </p:cNvCxnSpPr>
            <p:nvPr/>
          </p:nvCxnSpPr>
          <p:spPr>
            <a:xfrm flipH="1">
              <a:off x="2094710" y="2217893"/>
              <a:ext cx="36004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6CEE289B-ACF0-4DDE-8CD9-B5A3E54A577A}"/>
                </a:ext>
              </a:extLst>
            </p:cNvPr>
            <p:cNvCxnSpPr>
              <a:cxnSpLocks/>
              <a:stCxn id="104" idx="2"/>
              <a:endCxn id="105" idx="0"/>
            </p:cNvCxnSpPr>
            <p:nvPr/>
          </p:nvCxnSpPr>
          <p:spPr>
            <a:xfrm flipH="1">
              <a:off x="1518646" y="2673264"/>
              <a:ext cx="1512168" cy="259902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FACEA154-D765-4E46-A5DB-0673E7FB80C0}"/>
                </a:ext>
              </a:extLst>
            </p:cNvPr>
            <p:cNvCxnSpPr>
              <a:cxnSpLocks/>
              <a:stCxn id="104" idx="2"/>
              <a:endCxn id="106" idx="0"/>
            </p:cNvCxnSpPr>
            <p:nvPr/>
          </p:nvCxnSpPr>
          <p:spPr>
            <a:xfrm>
              <a:off x="3030814" y="2673264"/>
              <a:ext cx="0" cy="259902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3B6376A-6DE9-48E7-AFB6-91AE2F1108D7}"/>
              </a:ext>
            </a:extLst>
          </p:cNvPr>
          <p:cNvGrpSpPr/>
          <p:nvPr/>
        </p:nvGrpSpPr>
        <p:grpSpPr>
          <a:xfrm>
            <a:off x="745771" y="1544827"/>
            <a:ext cx="3264262" cy="3079204"/>
            <a:chOff x="659666" y="1491630"/>
            <a:chExt cx="3264262" cy="3079204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4EE4ECF-E5E7-4376-99FD-10D6DBC9EB3E}"/>
                </a:ext>
              </a:extLst>
            </p:cNvPr>
            <p:cNvSpPr/>
            <p:nvPr/>
          </p:nvSpPr>
          <p:spPr>
            <a:xfrm>
              <a:off x="659666" y="1491630"/>
              <a:ext cx="3264262" cy="3079204"/>
            </a:xfrm>
            <a:prstGeom prst="roundRect">
              <a:avLst>
                <a:gd name="adj" fmla="val 453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Master Node</a:t>
              </a:r>
              <a:endParaRPr lang="ko-KR" altLang="en-US" sz="1600" b="1"/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9B1874F8-24E0-4D5A-A004-C77AE52992E7}"/>
                </a:ext>
              </a:extLst>
            </p:cNvPr>
            <p:cNvSpPr/>
            <p:nvPr/>
          </p:nvSpPr>
          <p:spPr>
            <a:xfrm>
              <a:off x="797747" y="1618507"/>
              <a:ext cx="2962672" cy="2585441"/>
            </a:xfrm>
            <a:prstGeom prst="roundRect">
              <a:avLst>
                <a:gd name="adj" fmla="val 3766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Docker</a:t>
              </a:r>
              <a:endParaRPr lang="ko-KR" altLang="en-US" sz="1600"/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D67C47ED-B2F7-476F-BA89-55E74BF0353A}"/>
                </a:ext>
              </a:extLst>
            </p:cNvPr>
            <p:cNvSpPr/>
            <p:nvPr/>
          </p:nvSpPr>
          <p:spPr>
            <a:xfrm>
              <a:off x="2454750" y="1762522"/>
              <a:ext cx="1152128" cy="910742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kube-apiserver</a:t>
              </a:r>
            </a:p>
            <a:p>
              <a:pPr algn="ctr"/>
              <a:r>
                <a:rPr lang="en-US" altLang="ko-KR" sz="1400"/>
                <a:t>/ Pod</a:t>
              </a:r>
              <a:endParaRPr lang="ko-KR" altLang="en-US" sz="1400"/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A9B675BD-79E1-4C64-ABE1-79785FD9DF87}"/>
                </a:ext>
              </a:extLst>
            </p:cNvPr>
            <p:cNvSpPr/>
            <p:nvPr/>
          </p:nvSpPr>
          <p:spPr>
            <a:xfrm>
              <a:off x="942582" y="2933166"/>
              <a:ext cx="1152128" cy="910742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kube-controller-manager</a:t>
              </a:r>
            </a:p>
            <a:p>
              <a:pPr algn="ctr"/>
              <a:r>
                <a:rPr lang="en-US" altLang="ko-KR" sz="1400"/>
                <a:t>/ Pod</a:t>
              </a:r>
              <a:endParaRPr lang="ko-KR" altLang="en-US" sz="1400"/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76212967-F368-4AD1-93F6-25B7E1CE3A81}"/>
                </a:ext>
              </a:extLst>
            </p:cNvPr>
            <p:cNvSpPr/>
            <p:nvPr/>
          </p:nvSpPr>
          <p:spPr>
            <a:xfrm>
              <a:off x="2454750" y="2933166"/>
              <a:ext cx="1152128" cy="910742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kube-scheduler</a:t>
              </a:r>
            </a:p>
            <a:p>
              <a:pPr algn="ctr"/>
              <a:r>
                <a:rPr lang="en-US" altLang="ko-KR" sz="1400"/>
                <a:t>/ Pod</a:t>
              </a:r>
              <a:endParaRPr lang="ko-KR" altLang="en-US" sz="1400"/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EC0185A5-8E65-43E1-9FB9-E643BB32D202}"/>
                </a:ext>
              </a:extLst>
            </p:cNvPr>
            <p:cNvSpPr/>
            <p:nvPr/>
          </p:nvSpPr>
          <p:spPr>
            <a:xfrm>
              <a:off x="942582" y="1762522"/>
              <a:ext cx="1152128" cy="910742"/>
            </a:xfrm>
            <a:prstGeom prst="roundRect">
              <a:avLst>
                <a:gd name="adj" fmla="val 931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etcd</a:t>
              </a:r>
            </a:p>
            <a:p>
              <a:pPr algn="ctr"/>
              <a:r>
                <a:rPr lang="en-US" altLang="ko-KR" sz="1400"/>
                <a:t>/ Pod</a:t>
              </a:r>
              <a:endParaRPr lang="ko-KR" altLang="en-US" sz="1400"/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2E009F5-8E5C-4DB1-B1A8-A61B614CE044}"/>
                </a:ext>
              </a:extLst>
            </p:cNvPr>
            <p:cNvCxnSpPr>
              <a:cxnSpLocks/>
              <a:stCxn id="94" idx="1"/>
              <a:endCxn id="97" idx="3"/>
            </p:cNvCxnSpPr>
            <p:nvPr/>
          </p:nvCxnSpPr>
          <p:spPr>
            <a:xfrm flipH="1">
              <a:off x="2094710" y="2217893"/>
              <a:ext cx="36004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478787BC-AA60-474B-B4B2-B4797DE19FF4}"/>
                </a:ext>
              </a:extLst>
            </p:cNvPr>
            <p:cNvCxnSpPr>
              <a:cxnSpLocks/>
              <a:stCxn id="94" idx="2"/>
              <a:endCxn id="95" idx="0"/>
            </p:cNvCxnSpPr>
            <p:nvPr/>
          </p:nvCxnSpPr>
          <p:spPr>
            <a:xfrm flipH="1">
              <a:off x="1518646" y="2673264"/>
              <a:ext cx="1512168" cy="259902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749A7FA5-94BC-427B-852D-77D31A93D730}"/>
                </a:ext>
              </a:extLst>
            </p:cNvPr>
            <p:cNvCxnSpPr>
              <a:cxnSpLocks/>
              <a:stCxn id="94" idx="2"/>
              <a:endCxn id="96" idx="0"/>
            </p:cNvCxnSpPr>
            <p:nvPr/>
          </p:nvCxnSpPr>
          <p:spPr>
            <a:xfrm>
              <a:off x="3030814" y="2673264"/>
              <a:ext cx="0" cy="259902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770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Kubernetes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D43BDF87-ED09-4D76-8B36-4A704A6BB2D3}"/>
              </a:ext>
            </a:extLst>
          </p:cNvPr>
          <p:cNvSpPr/>
          <p:nvPr/>
        </p:nvSpPr>
        <p:spPr>
          <a:xfrm>
            <a:off x="2370695" y="796837"/>
            <a:ext cx="1349252" cy="504056"/>
          </a:xfrm>
          <a:prstGeom prst="roundRect">
            <a:avLst>
              <a:gd name="adj" fmla="val 9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 / App</a:t>
            </a:r>
            <a:endParaRPr lang="ko-KR" altLang="en-US" sz="140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5272B00-433B-4A24-84AA-BEC249ABE0FE}"/>
              </a:ext>
            </a:extLst>
          </p:cNvPr>
          <p:cNvGrpSpPr/>
          <p:nvPr/>
        </p:nvGrpSpPr>
        <p:grpSpPr>
          <a:xfrm>
            <a:off x="674296" y="1618185"/>
            <a:ext cx="3264262" cy="3079204"/>
            <a:chOff x="659666" y="1491630"/>
            <a:chExt cx="3264262" cy="3079204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3CCE5901-E432-42EB-8238-7D84B1F93973}"/>
                </a:ext>
              </a:extLst>
            </p:cNvPr>
            <p:cNvSpPr/>
            <p:nvPr/>
          </p:nvSpPr>
          <p:spPr>
            <a:xfrm>
              <a:off x="659666" y="1491630"/>
              <a:ext cx="3264262" cy="3079204"/>
            </a:xfrm>
            <a:prstGeom prst="roundRect">
              <a:avLst>
                <a:gd name="adj" fmla="val 453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Master Node</a:t>
              </a:r>
              <a:endParaRPr lang="ko-KR" altLang="en-US" sz="1600" b="1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8B10F7D7-F0D8-452E-88F1-235F2E237C92}"/>
                </a:ext>
              </a:extLst>
            </p:cNvPr>
            <p:cNvSpPr/>
            <p:nvPr/>
          </p:nvSpPr>
          <p:spPr>
            <a:xfrm>
              <a:off x="797747" y="1618507"/>
              <a:ext cx="2962672" cy="2585441"/>
            </a:xfrm>
            <a:prstGeom prst="roundRect">
              <a:avLst>
                <a:gd name="adj" fmla="val 376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/>
                <a:t>Docker</a:t>
              </a:r>
              <a:endParaRPr lang="ko-KR" altLang="en-US" sz="1400" b="1"/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00013933-E862-414D-87BC-A9240A85B7BC}"/>
                </a:ext>
              </a:extLst>
            </p:cNvPr>
            <p:cNvSpPr/>
            <p:nvPr/>
          </p:nvSpPr>
          <p:spPr>
            <a:xfrm>
              <a:off x="2454750" y="1762522"/>
              <a:ext cx="1152128" cy="910742"/>
            </a:xfrm>
            <a:prstGeom prst="roundRect">
              <a:avLst>
                <a:gd name="adj" fmla="val 9318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kube-apiserver</a:t>
              </a:r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1ED72F89-9F1D-4BC3-A2C1-4D2E5250C3BE}"/>
                </a:ext>
              </a:extLst>
            </p:cNvPr>
            <p:cNvSpPr/>
            <p:nvPr/>
          </p:nvSpPr>
          <p:spPr>
            <a:xfrm>
              <a:off x="942582" y="2933166"/>
              <a:ext cx="1152128" cy="910742"/>
            </a:xfrm>
            <a:prstGeom prst="roundRect">
              <a:avLst>
                <a:gd name="adj" fmla="val 9318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kube-controller-manager</a:t>
              </a:r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77589AC1-FBE4-4F8E-9A04-8ABCB5BE718E}"/>
                </a:ext>
              </a:extLst>
            </p:cNvPr>
            <p:cNvSpPr/>
            <p:nvPr/>
          </p:nvSpPr>
          <p:spPr>
            <a:xfrm>
              <a:off x="2454750" y="2933166"/>
              <a:ext cx="1152128" cy="910742"/>
            </a:xfrm>
            <a:prstGeom prst="roundRect">
              <a:avLst>
                <a:gd name="adj" fmla="val 9318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kube-scheduler</a:t>
              </a:r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7CAFE4B9-786C-4D0F-B62D-CF3A87A962A7}"/>
                </a:ext>
              </a:extLst>
            </p:cNvPr>
            <p:cNvSpPr/>
            <p:nvPr/>
          </p:nvSpPr>
          <p:spPr>
            <a:xfrm>
              <a:off x="942582" y="1762522"/>
              <a:ext cx="1152128" cy="910742"/>
            </a:xfrm>
            <a:prstGeom prst="roundRect">
              <a:avLst>
                <a:gd name="adj" fmla="val 9318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etcd</a:t>
              </a: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2E587004-24ED-4622-97DF-6EC5E46F982F}"/>
                </a:ext>
              </a:extLst>
            </p:cNvPr>
            <p:cNvCxnSpPr>
              <a:cxnSpLocks/>
              <a:stCxn id="147" idx="1"/>
              <a:endCxn id="150" idx="3"/>
            </p:cNvCxnSpPr>
            <p:nvPr/>
          </p:nvCxnSpPr>
          <p:spPr>
            <a:xfrm flipH="1">
              <a:off x="2094710" y="2217893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9C174054-04E0-4470-A2CD-72D8C1FCD866}"/>
                </a:ext>
              </a:extLst>
            </p:cNvPr>
            <p:cNvCxnSpPr>
              <a:cxnSpLocks/>
              <a:stCxn id="147" idx="2"/>
              <a:endCxn id="148" idx="0"/>
            </p:cNvCxnSpPr>
            <p:nvPr/>
          </p:nvCxnSpPr>
          <p:spPr>
            <a:xfrm flipH="1">
              <a:off x="1518646" y="2673264"/>
              <a:ext cx="1512168" cy="2599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B517A563-1ACC-4D2C-AB30-47F90B9DDED6}"/>
                </a:ext>
              </a:extLst>
            </p:cNvPr>
            <p:cNvCxnSpPr>
              <a:cxnSpLocks/>
              <a:stCxn id="147" idx="2"/>
              <a:endCxn id="149" idx="0"/>
            </p:cNvCxnSpPr>
            <p:nvPr/>
          </p:nvCxnSpPr>
          <p:spPr>
            <a:xfrm>
              <a:off x="3030814" y="2673264"/>
              <a:ext cx="0" cy="2599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E4A5B8F-A562-4B1C-BF55-BDFAFA03DCF2}"/>
              </a:ext>
            </a:extLst>
          </p:cNvPr>
          <p:cNvGrpSpPr/>
          <p:nvPr/>
        </p:nvGrpSpPr>
        <p:grpSpPr>
          <a:xfrm>
            <a:off x="4716016" y="1137827"/>
            <a:ext cx="3623078" cy="3312368"/>
            <a:chOff x="4716016" y="1635646"/>
            <a:chExt cx="3623078" cy="3312368"/>
          </a:xfrm>
        </p:grpSpPr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BB6B9ED2-D599-4A88-86E3-A9088BC7F397}"/>
                </a:ext>
              </a:extLst>
            </p:cNvPr>
            <p:cNvSpPr/>
            <p:nvPr/>
          </p:nvSpPr>
          <p:spPr>
            <a:xfrm>
              <a:off x="4716016" y="1635646"/>
              <a:ext cx="3623078" cy="3312368"/>
            </a:xfrm>
            <a:prstGeom prst="roundRect">
              <a:avLst>
                <a:gd name="adj" fmla="val 343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Worker Node</a:t>
              </a:r>
              <a:endParaRPr lang="ko-KR" altLang="en-US" sz="1600" b="1"/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5DF005E9-D3E1-45ED-B5EB-E75AA3F3F5EC}"/>
                </a:ext>
              </a:extLst>
            </p:cNvPr>
            <p:cNvSpPr/>
            <p:nvPr/>
          </p:nvSpPr>
          <p:spPr>
            <a:xfrm>
              <a:off x="5118213" y="1762523"/>
              <a:ext cx="1152128" cy="504056"/>
            </a:xfrm>
            <a:prstGeom prst="roundRect">
              <a:avLst>
                <a:gd name="adj" fmla="val 93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kubelet</a:t>
              </a:r>
              <a:endParaRPr lang="ko-KR" altLang="en-US" sz="1400"/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17F64EAD-53C4-4171-A39A-EC2A9EF8218C}"/>
                </a:ext>
              </a:extLst>
            </p:cNvPr>
            <p:cNvSpPr/>
            <p:nvPr/>
          </p:nvSpPr>
          <p:spPr>
            <a:xfrm>
              <a:off x="6743093" y="1755068"/>
              <a:ext cx="1152128" cy="504056"/>
            </a:xfrm>
            <a:prstGeom prst="roundRect">
              <a:avLst>
                <a:gd name="adj" fmla="val 93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 Plugin</a:t>
              </a:r>
              <a:endParaRPr lang="ko-KR" altLang="en-US" sz="1400"/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B1D169B2-1615-44D9-9C3E-E4A2554171ED}"/>
                </a:ext>
              </a:extLst>
            </p:cNvPr>
            <p:cNvSpPr/>
            <p:nvPr/>
          </p:nvSpPr>
          <p:spPr>
            <a:xfrm>
              <a:off x="4848784" y="2499741"/>
              <a:ext cx="3380220" cy="2078351"/>
            </a:xfrm>
            <a:prstGeom prst="roundRect">
              <a:avLst>
                <a:gd name="adj" fmla="val 457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/>
                <a:t>Docker</a:t>
              </a:r>
              <a:endParaRPr lang="ko-KR" altLang="en-US" sz="1400" b="1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B216718-B341-43D2-B2FE-320ECFF1FCA7}"/>
                </a:ext>
              </a:extLst>
            </p:cNvPr>
            <p:cNvGrpSpPr/>
            <p:nvPr/>
          </p:nvGrpSpPr>
          <p:grpSpPr>
            <a:xfrm>
              <a:off x="6650767" y="2712820"/>
              <a:ext cx="1321468" cy="546583"/>
              <a:chOff x="6444208" y="3253038"/>
              <a:chExt cx="1321468" cy="546583"/>
            </a:xfrm>
          </p:grpSpPr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CC10A9C3-8170-4AF9-89FD-E5FA316E86B4}"/>
                  </a:ext>
                </a:extLst>
              </p:cNvPr>
              <p:cNvSpPr/>
              <p:nvPr/>
            </p:nvSpPr>
            <p:spPr>
              <a:xfrm>
                <a:off x="6627016" y="3253038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57D34A4B-FB39-43CA-93DD-DD0A4912F211}"/>
                  </a:ext>
                </a:extLst>
              </p:cNvPr>
              <p:cNvSpPr/>
              <p:nvPr/>
            </p:nvSpPr>
            <p:spPr>
              <a:xfrm>
                <a:off x="6536534" y="3321084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Pod</a:t>
                </a:r>
                <a:endParaRPr lang="ko-KR" altLang="en-US" sz="1400"/>
              </a:p>
            </p:txBody>
          </p:sp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D3591797-570B-40C1-A8D1-1AACFCF55681}"/>
                  </a:ext>
                </a:extLst>
              </p:cNvPr>
              <p:cNvSpPr/>
              <p:nvPr/>
            </p:nvSpPr>
            <p:spPr>
              <a:xfrm>
                <a:off x="6444208" y="3390573"/>
                <a:ext cx="1138660" cy="409048"/>
              </a:xfrm>
              <a:prstGeom prst="roundRect">
                <a:avLst>
                  <a:gd name="adj" fmla="val 9318"/>
                </a:avLst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App</a:t>
                </a:r>
                <a:endParaRPr lang="ko-KR" altLang="en-US" sz="1400"/>
              </a:p>
            </p:txBody>
          </p:sp>
        </p:grp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80FBD8F3-06CB-48FF-AC35-232D2836ACD4}"/>
                </a:ext>
              </a:extLst>
            </p:cNvPr>
            <p:cNvSpPr/>
            <p:nvPr/>
          </p:nvSpPr>
          <p:spPr>
            <a:xfrm>
              <a:off x="4974529" y="2643758"/>
              <a:ext cx="1439500" cy="684708"/>
            </a:xfrm>
            <a:prstGeom prst="roundRect">
              <a:avLst>
                <a:gd name="adj" fmla="val 9318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coredns</a:t>
              </a:r>
            </a:p>
            <a:p>
              <a:pPr algn="ctr"/>
              <a:r>
                <a:rPr lang="en-US" altLang="ko-KR" sz="1400"/>
                <a:t>/ Deployments</a:t>
              </a:r>
              <a:endParaRPr lang="ko-KR" altLang="en-US" sz="1400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C27FF568-AC8E-4CB2-B5DB-05BEDA882374}"/>
                </a:ext>
              </a:extLst>
            </p:cNvPr>
            <p:cNvSpPr/>
            <p:nvPr/>
          </p:nvSpPr>
          <p:spPr>
            <a:xfrm>
              <a:off x="6619982" y="3543226"/>
              <a:ext cx="1383040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Net Daemon</a:t>
              </a:r>
            </a:p>
            <a:p>
              <a:pPr algn="ctr"/>
              <a:r>
                <a:rPr lang="en-US" altLang="ko-KR" sz="1400"/>
                <a:t>/ Daemonset</a:t>
              </a:r>
              <a:endParaRPr lang="ko-KR" altLang="en-US" sz="1400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1664C2A9-001D-4CD3-86DC-A6EE2CD08B45}"/>
                </a:ext>
              </a:extLst>
            </p:cNvPr>
            <p:cNvSpPr/>
            <p:nvPr/>
          </p:nvSpPr>
          <p:spPr>
            <a:xfrm>
              <a:off x="4974528" y="3543226"/>
              <a:ext cx="1439500" cy="684708"/>
            </a:xfrm>
            <a:prstGeom prst="roundRect">
              <a:avLst>
                <a:gd name="adj" fmla="val 9318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kube-proxy</a:t>
              </a:r>
            </a:p>
            <a:p>
              <a:pPr algn="ctr"/>
              <a:r>
                <a:rPr lang="en-US" altLang="ko-KR" sz="1400"/>
                <a:t>/ Daemonset</a:t>
              </a:r>
              <a:endParaRPr lang="ko-KR" altLang="en-US" sz="1400"/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4E22D0A8-71F8-4695-A9FA-1839FB4F8425}"/>
                </a:ext>
              </a:extLst>
            </p:cNvPr>
            <p:cNvCxnSpPr>
              <a:cxnSpLocks/>
              <a:stCxn id="132" idx="1"/>
              <a:endCxn id="130" idx="3"/>
            </p:cNvCxnSpPr>
            <p:nvPr/>
          </p:nvCxnSpPr>
          <p:spPr>
            <a:xfrm flipH="1">
              <a:off x="6270341" y="2007096"/>
              <a:ext cx="472752" cy="74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A08FD6C-9735-4A44-B9BA-34403986F042}"/>
                </a:ext>
              </a:extLst>
            </p:cNvPr>
            <p:cNvCxnSpPr>
              <a:cxnSpLocks/>
              <a:stCxn id="43" idx="0"/>
              <a:endCxn id="132" idx="2"/>
            </p:cNvCxnSpPr>
            <p:nvPr/>
          </p:nvCxnSpPr>
          <p:spPr>
            <a:xfrm flipV="1">
              <a:off x="5694279" y="2259124"/>
              <a:ext cx="1624878" cy="38463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A06CC2EC-5C76-4BE2-9978-99D3A0E6A483}"/>
                </a:ext>
              </a:extLst>
            </p:cNvPr>
            <p:cNvCxnSpPr>
              <a:cxnSpLocks/>
              <a:stCxn id="137" idx="0"/>
              <a:endCxn id="132" idx="2"/>
            </p:cNvCxnSpPr>
            <p:nvPr/>
          </p:nvCxnSpPr>
          <p:spPr>
            <a:xfrm flipV="1">
              <a:off x="7220097" y="2259124"/>
              <a:ext cx="99060" cy="5912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3EA7983-AF2E-4FFA-A207-70D655ED89DE}"/>
              </a:ext>
            </a:extLst>
          </p:cNvPr>
          <p:cNvCxnSpPr>
            <a:cxnSpLocks/>
            <a:stCxn id="43" idx="1"/>
            <a:endCxn id="147" idx="3"/>
          </p:cNvCxnSpPr>
          <p:nvPr/>
        </p:nvCxnSpPr>
        <p:spPr>
          <a:xfrm flipH="1" flipV="1">
            <a:off x="3621508" y="2344448"/>
            <a:ext cx="1353021" cy="14384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887F085-8F58-44D2-9613-4A76D46C0C43}"/>
              </a:ext>
            </a:extLst>
          </p:cNvPr>
          <p:cNvCxnSpPr>
            <a:cxnSpLocks/>
            <a:stCxn id="66" idx="1"/>
            <a:endCxn id="147" idx="3"/>
          </p:cNvCxnSpPr>
          <p:nvPr/>
        </p:nvCxnSpPr>
        <p:spPr>
          <a:xfrm flipH="1" flipV="1">
            <a:off x="3621508" y="2344448"/>
            <a:ext cx="1353020" cy="104331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C0D954E-3249-40F2-8DC0-682A1AEA39A9}"/>
              </a:ext>
            </a:extLst>
          </p:cNvPr>
          <p:cNvCxnSpPr>
            <a:cxnSpLocks/>
            <a:stCxn id="130" idx="1"/>
            <a:endCxn id="147" idx="3"/>
          </p:cNvCxnSpPr>
          <p:nvPr/>
        </p:nvCxnSpPr>
        <p:spPr>
          <a:xfrm flipH="1">
            <a:off x="3621508" y="1516732"/>
            <a:ext cx="1496705" cy="82771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7663973-7795-4530-BA73-DA4A88C6F12D}"/>
              </a:ext>
            </a:extLst>
          </p:cNvPr>
          <p:cNvCxnSpPr>
            <a:cxnSpLocks/>
            <a:stCxn id="147" idx="0"/>
            <a:endCxn id="187" idx="2"/>
          </p:cNvCxnSpPr>
          <p:nvPr/>
        </p:nvCxnSpPr>
        <p:spPr>
          <a:xfrm flipH="1" flipV="1">
            <a:off x="3045321" y="1300893"/>
            <a:ext cx="123" cy="58818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8F5ED63-D484-48CE-A2FE-32F7D6B5F56D}"/>
              </a:ext>
            </a:extLst>
          </p:cNvPr>
          <p:cNvCxnSpPr>
            <a:cxnSpLocks/>
          </p:cNvCxnSpPr>
          <p:nvPr/>
        </p:nvCxnSpPr>
        <p:spPr>
          <a:xfrm flipH="1" flipV="1">
            <a:off x="1528996" y="1294397"/>
            <a:ext cx="1" cy="58432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9905B25-F683-49EB-98AC-69DAAAE80C27}"/>
              </a:ext>
            </a:extLst>
          </p:cNvPr>
          <p:cNvCxnSpPr>
            <a:cxnSpLocks/>
          </p:cNvCxnSpPr>
          <p:nvPr/>
        </p:nvCxnSpPr>
        <p:spPr>
          <a:xfrm flipV="1">
            <a:off x="1629259" y="1207529"/>
            <a:ext cx="0" cy="4048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DAFC3D9-DCB0-4B53-9CA4-D2728CF100A9}"/>
              </a:ext>
            </a:extLst>
          </p:cNvPr>
          <p:cNvCxnSpPr>
            <a:cxnSpLocks/>
          </p:cNvCxnSpPr>
          <p:nvPr/>
        </p:nvCxnSpPr>
        <p:spPr>
          <a:xfrm flipV="1">
            <a:off x="1729522" y="1084869"/>
            <a:ext cx="0" cy="44499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CFF8BE38-1695-42E8-8682-B091C256AF3A}"/>
              </a:ext>
            </a:extLst>
          </p:cNvPr>
          <p:cNvCxnSpPr>
            <a:cxnSpLocks/>
          </p:cNvCxnSpPr>
          <p:nvPr/>
        </p:nvCxnSpPr>
        <p:spPr>
          <a:xfrm flipV="1">
            <a:off x="1533525" y="1094397"/>
            <a:ext cx="195997" cy="2093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35EBA406-9E87-44F2-BFE0-1FA5A3489FDE}"/>
              </a:ext>
            </a:extLst>
          </p:cNvPr>
          <p:cNvSpPr/>
          <p:nvPr/>
        </p:nvSpPr>
        <p:spPr>
          <a:xfrm>
            <a:off x="4583048" y="4664700"/>
            <a:ext cx="414595" cy="166000"/>
          </a:xfrm>
          <a:prstGeom prst="roundRect">
            <a:avLst>
              <a:gd name="adj" fmla="val 931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DD766D-7755-4943-BAA4-D106843FEDC1}"/>
              </a:ext>
            </a:extLst>
          </p:cNvPr>
          <p:cNvSpPr txBox="1"/>
          <p:nvPr/>
        </p:nvSpPr>
        <p:spPr>
          <a:xfrm>
            <a:off x="5005640" y="4496802"/>
            <a:ext cx="15006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Host Network </a:t>
            </a:r>
          </a:p>
          <a:p>
            <a:pPr algn="ctr"/>
            <a:r>
              <a:rPr lang="en-US" altLang="ko-KR" sz="1400"/>
              <a:t>Namespace Pod</a:t>
            </a:r>
            <a:endParaRPr lang="ko-KR" altLang="en-US" sz="1400"/>
          </a:p>
        </p:txBody>
      </p:sp>
      <p:sp>
        <p:nvSpPr>
          <p:cNvPr id="220" name="사각형: 둥근 모서리 219">
            <a:extLst>
              <a:ext uri="{FF2B5EF4-FFF2-40B4-BE49-F238E27FC236}">
                <a16:creationId xmlns:a16="http://schemas.microsoft.com/office/drawing/2014/main" id="{61B31512-1918-46E7-A8F0-D6F06E24125B}"/>
              </a:ext>
            </a:extLst>
          </p:cNvPr>
          <p:cNvSpPr/>
          <p:nvPr/>
        </p:nvSpPr>
        <p:spPr>
          <a:xfrm>
            <a:off x="6539594" y="4664700"/>
            <a:ext cx="414595" cy="166000"/>
          </a:xfrm>
          <a:prstGeom prst="roundRect">
            <a:avLst>
              <a:gd name="adj" fmla="val 9318"/>
            </a:avLst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DB673738-939F-4D77-B07E-148C3869B454}"/>
              </a:ext>
            </a:extLst>
          </p:cNvPr>
          <p:cNvSpPr txBox="1"/>
          <p:nvPr/>
        </p:nvSpPr>
        <p:spPr>
          <a:xfrm>
            <a:off x="6958101" y="4496802"/>
            <a:ext cx="179036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Container Network </a:t>
            </a:r>
          </a:p>
          <a:p>
            <a:pPr algn="ctr"/>
            <a:r>
              <a:rPr lang="en-US" altLang="ko-KR" sz="1400"/>
              <a:t>Namespace Pod</a:t>
            </a:r>
            <a:endParaRPr lang="ko-KR" altLang="en-US" sz="140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6EB0E74-9EC0-4BEE-BDBB-1336404C7A67}"/>
              </a:ext>
            </a:extLst>
          </p:cNvPr>
          <p:cNvCxnSpPr>
            <a:cxnSpLocks/>
            <a:endCxn id="130" idx="2"/>
          </p:cNvCxnSpPr>
          <p:nvPr/>
        </p:nvCxnSpPr>
        <p:spPr>
          <a:xfrm flipV="1">
            <a:off x="5694277" y="1768760"/>
            <a:ext cx="0" cy="24365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62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770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Kubernetes</a:t>
            </a:r>
            <a:r>
              <a:rPr lang="ko-KR" altLang="en-US"/>
              <a:t> </a:t>
            </a:r>
            <a:r>
              <a:rPr lang="en-US" altLang="ko-KR"/>
              <a:t>Architecture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0445D83-116F-44CB-95C7-762ACDBE9A1B}"/>
              </a:ext>
            </a:extLst>
          </p:cNvPr>
          <p:cNvGrpSpPr/>
          <p:nvPr/>
        </p:nvGrpSpPr>
        <p:grpSpPr>
          <a:xfrm>
            <a:off x="818246" y="1730918"/>
            <a:ext cx="3106688" cy="2520280"/>
            <a:chOff x="467544" y="1563638"/>
            <a:chExt cx="3106688" cy="252028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0337355-CDAD-472D-A23F-1416A18C60A6}"/>
                </a:ext>
              </a:extLst>
            </p:cNvPr>
            <p:cNvSpPr/>
            <p:nvPr/>
          </p:nvSpPr>
          <p:spPr>
            <a:xfrm>
              <a:off x="467544" y="1563638"/>
              <a:ext cx="3106688" cy="2520280"/>
            </a:xfrm>
            <a:prstGeom prst="roundRect">
              <a:avLst>
                <a:gd name="adj" fmla="val 343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Master Node 01</a:t>
              </a:r>
              <a:endParaRPr lang="ko-KR" altLang="en-US" sz="1600" b="1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47B169C-FA2A-431A-BA09-6DF6330F5DB0}"/>
                </a:ext>
              </a:extLst>
            </p:cNvPr>
            <p:cNvSpPr/>
            <p:nvPr/>
          </p:nvSpPr>
          <p:spPr>
            <a:xfrm>
              <a:off x="2196555" y="1779662"/>
              <a:ext cx="1152128" cy="720080"/>
            </a:xfrm>
            <a:prstGeom prst="roundRect">
              <a:avLst>
                <a:gd name="adj" fmla="val 93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kube-apiserver</a:t>
              </a:r>
              <a:endParaRPr lang="ko-KR" altLang="en-US" sz="140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EED5AC2-014F-40BF-8AA9-0AB676D2AE5B}"/>
                </a:ext>
              </a:extLst>
            </p:cNvPr>
            <p:cNvSpPr/>
            <p:nvPr/>
          </p:nvSpPr>
          <p:spPr>
            <a:xfrm>
              <a:off x="684387" y="2931790"/>
              <a:ext cx="1152128" cy="720080"/>
            </a:xfrm>
            <a:prstGeom prst="roundRect">
              <a:avLst>
                <a:gd name="adj" fmla="val 93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kube-controller-manager</a:t>
              </a:r>
              <a:endParaRPr lang="ko-KR" altLang="en-US" sz="140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74A3006-E963-4158-809D-4E60CAC586CA}"/>
                </a:ext>
              </a:extLst>
            </p:cNvPr>
            <p:cNvSpPr/>
            <p:nvPr/>
          </p:nvSpPr>
          <p:spPr>
            <a:xfrm>
              <a:off x="2196555" y="2931790"/>
              <a:ext cx="1152128" cy="720080"/>
            </a:xfrm>
            <a:prstGeom prst="roundRect">
              <a:avLst>
                <a:gd name="adj" fmla="val 93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kube-scheduler</a:t>
              </a:r>
              <a:endParaRPr lang="ko-KR" altLang="en-US" sz="140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413E1B3C-99B8-45BC-BF7D-2ED618F9A6C1}"/>
                </a:ext>
              </a:extLst>
            </p:cNvPr>
            <p:cNvSpPr/>
            <p:nvPr/>
          </p:nvSpPr>
          <p:spPr>
            <a:xfrm>
              <a:off x="684387" y="1779662"/>
              <a:ext cx="1152128" cy="720080"/>
            </a:xfrm>
            <a:prstGeom prst="roundRect">
              <a:avLst>
                <a:gd name="adj" fmla="val 93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etcd</a:t>
              </a:r>
              <a:endParaRPr lang="ko-KR" altLang="en-US" sz="1400"/>
            </a:p>
          </p:txBody>
        </p:sp>
      </p:grp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BB6B9ED2-D599-4A88-86E3-A9088BC7F397}"/>
              </a:ext>
            </a:extLst>
          </p:cNvPr>
          <p:cNvSpPr/>
          <p:nvPr/>
        </p:nvSpPr>
        <p:spPr>
          <a:xfrm>
            <a:off x="4459877" y="1469625"/>
            <a:ext cx="3713584" cy="3092465"/>
          </a:xfrm>
          <a:prstGeom prst="roundRect">
            <a:avLst>
              <a:gd name="adj" fmla="val 34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 b="1"/>
              <a:t>Worker Node</a:t>
            </a:r>
            <a:endParaRPr lang="ko-KR" altLang="en-US" sz="1600" b="1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5DF005E9-D3E1-45ED-B5EB-E75AA3F3F5EC}"/>
              </a:ext>
            </a:extLst>
          </p:cNvPr>
          <p:cNvSpPr/>
          <p:nvPr/>
        </p:nvSpPr>
        <p:spPr>
          <a:xfrm>
            <a:off x="4717077" y="2499742"/>
            <a:ext cx="1152128" cy="504056"/>
          </a:xfrm>
          <a:prstGeom prst="roundRect">
            <a:avLst>
              <a:gd name="adj" fmla="val 9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kubelet</a:t>
            </a:r>
            <a:endParaRPr lang="ko-KR" altLang="en-US" sz="1400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C27FF568-AC8E-4CB2-B5DB-05BEDA882374}"/>
              </a:ext>
            </a:extLst>
          </p:cNvPr>
          <p:cNvSpPr/>
          <p:nvPr/>
        </p:nvSpPr>
        <p:spPr>
          <a:xfrm>
            <a:off x="4715284" y="1687056"/>
            <a:ext cx="1152128" cy="504056"/>
          </a:xfrm>
          <a:prstGeom prst="roundRect">
            <a:avLst>
              <a:gd name="adj" fmla="val 9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kube-proxy</a:t>
            </a:r>
            <a:endParaRPr lang="ko-KR" altLang="en-US" sz="1400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17F64EAD-53C4-4171-A39A-EC2A9EF8218C}"/>
              </a:ext>
            </a:extLst>
          </p:cNvPr>
          <p:cNvSpPr/>
          <p:nvPr/>
        </p:nvSpPr>
        <p:spPr>
          <a:xfrm>
            <a:off x="4717077" y="3338757"/>
            <a:ext cx="1152128" cy="504056"/>
          </a:xfrm>
          <a:prstGeom prst="roundRect">
            <a:avLst>
              <a:gd name="adj" fmla="val 9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CNI</a:t>
            </a:r>
            <a:endParaRPr lang="ko-KR" altLang="en-US" sz="1400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B1D169B2-1615-44D9-9C3E-E4A2554171ED}"/>
              </a:ext>
            </a:extLst>
          </p:cNvPr>
          <p:cNvSpPr/>
          <p:nvPr/>
        </p:nvSpPr>
        <p:spPr>
          <a:xfrm>
            <a:off x="6188069" y="3114579"/>
            <a:ext cx="1728192" cy="1049434"/>
          </a:xfrm>
          <a:prstGeom prst="roundRect">
            <a:avLst>
              <a:gd name="adj" fmla="val 9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Docker</a:t>
            </a:r>
            <a:endParaRPr lang="ko-KR" altLang="en-US" sz="1600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CC10A9C3-8170-4AF9-89FD-E5FA316E86B4}"/>
              </a:ext>
            </a:extLst>
          </p:cNvPr>
          <p:cNvSpPr/>
          <p:nvPr/>
        </p:nvSpPr>
        <p:spPr>
          <a:xfrm>
            <a:off x="6626851" y="3253038"/>
            <a:ext cx="1138660" cy="409048"/>
          </a:xfrm>
          <a:prstGeom prst="roundRect">
            <a:avLst>
              <a:gd name="adj" fmla="val 9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57D34A4B-FB39-43CA-93DD-DD0A4912F211}"/>
              </a:ext>
            </a:extLst>
          </p:cNvPr>
          <p:cNvSpPr/>
          <p:nvPr/>
        </p:nvSpPr>
        <p:spPr>
          <a:xfrm>
            <a:off x="6536369" y="3321084"/>
            <a:ext cx="1138660" cy="409048"/>
          </a:xfrm>
          <a:prstGeom prst="roundRect">
            <a:avLst>
              <a:gd name="adj" fmla="val 9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D3591797-570B-40C1-A8D1-1AACFCF55681}"/>
              </a:ext>
            </a:extLst>
          </p:cNvPr>
          <p:cNvSpPr/>
          <p:nvPr/>
        </p:nvSpPr>
        <p:spPr>
          <a:xfrm>
            <a:off x="6444043" y="3390573"/>
            <a:ext cx="1138660" cy="409048"/>
          </a:xfrm>
          <a:prstGeom prst="roundRect">
            <a:avLst>
              <a:gd name="adj" fmla="val 9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</a:t>
            </a:r>
            <a:endParaRPr lang="ko-KR" altLang="en-US" sz="1400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AF7ED659-71A7-45B5-BBD8-75B1C28A31BA}"/>
              </a:ext>
            </a:extLst>
          </p:cNvPr>
          <p:cNvGrpSpPr/>
          <p:nvPr/>
        </p:nvGrpSpPr>
        <p:grpSpPr>
          <a:xfrm>
            <a:off x="711822" y="1830420"/>
            <a:ext cx="3106688" cy="2520280"/>
            <a:chOff x="467544" y="1563638"/>
            <a:chExt cx="3106688" cy="2520280"/>
          </a:xfrm>
        </p:grpSpPr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0487248A-050A-439F-8BB0-A46531741100}"/>
                </a:ext>
              </a:extLst>
            </p:cNvPr>
            <p:cNvSpPr/>
            <p:nvPr/>
          </p:nvSpPr>
          <p:spPr>
            <a:xfrm>
              <a:off x="467544" y="1563638"/>
              <a:ext cx="3106688" cy="2520280"/>
            </a:xfrm>
            <a:prstGeom prst="roundRect">
              <a:avLst>
                <a:gd name="adj" fmla="val 343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Master Node 01</a:t>
              </a:r>
              <a:endParaRPr lang="ko-KR" altLang="en-US" sz="1600" b="1"/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9E9394FA-47AF-4BAE-B04D-AE0E454505C2}"/>
                </a:ext>
              </a:extLst>
            </p:cNvPr>
            <p:cNvSpPr/>
            <p:nvPr/>
          </p:nvSpPr>
          <p:spPr>
            <a:xfrm>
              <a:off x="2196555" y="1779662"/>
              <a:ext cx="1152128" cy="720080"/>
            </a:xfrm>
            <a:prstGeom prst="roundRect">
              <a:avLst>
                <a:gd name="adj" fmla="val 93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kube-apiserver</a:t>
              </a:r>
              <a:endParaRPr lang="ko-KR" altLang="en-US" sz="1400"/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66180C1C-AB40-45FE-9146-86FA2941D87F}"/>
                </a:ext>
              </a:extLst>
            </p:cNvPr>
            <p:cNvSpPr/>
            <p:nvPr/>
          </p:nvSpPr>
          <p:spPr>
            <a:xfrm>
              <a:off x="684387" y="2931790"/>
              <a:ext cx="1152128" cy="720080"/>
            </a:xfrm>
            <a:prstGeom prst="roundRect">
              <a:avLst>
                <a:gd name="adj" fmla="val 93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kube-controller-manager</a:t>
              </a:r>
              <a:endParaRPr lang="ko-KR" altLang="en-US" sz="1400"/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6822AA83-ABE0-4E9C-B1F2-301D477E5187}"/>
                </a:ext>
              </a:extLst>
            </p:cNvPr>
            <p:cNvSpPr/>
            <p:nvPr/>
          </p:nvSpPr>
          <p:spPr>
            <a:xfrm>
              <a:off x="2196555" y="2931790"/>
              <a:ext cx="1152128" cy="720080"/>
            </a:xfrm>
            <a:prstGeom prst="roundRect">
              <a:avLst>
                <a:gd name="adj" fmla="val 93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kube-scheduler</a:t>
              </a:r>
              <a:endParaRPr lang="ko-KR" altLang="en-US" sz="1400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11810761-0BDC-43D1-9839-AD97A01DB4B9}"/>
                </a:ext>
              </a:extLst>
            </p:cNvPr>
            <p:cNvSpPr/>
            <p:nvPr/>
          </p:nvSpPr>
          <p:spPr>
            <a:xfrm>
              <a:off x="684387" y="1779662"/>
              <a:ext cx="1152128" cy="720080"/>
            </a:xfrm>
            <a:prstGeom prst="roundRect">
              <a:avLst>
                <a:gd name="adj" fmla="val 93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etcd</a:t>
              </a:r>
              <a:endParaRPr lang="ko-KR" altLang="en-US" sz="1400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5C04FDC1-3E1A-4EE2-AA5E-86A26928B148}"/>
              </a:ext>
            </a:extLst>
          </p:cNvPr>
          <p:cNvGrpSpPr/>
          <p:nvPr/>
        </p:nvGrpSpPr>
        <p:grpSpPr>
          <a:xfrm>
            <a:off x="611560" y="1931936"/>
            <a:ext cx="3106688" cy="2520280"/>
            <a:chOff x="467544" y="1563638"/>
            <a:chExt cx="3106688" cy="2520280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3CCE5901-E432-42EB-8238-7D84B1F93973}"/>
                </a:ext>
              </a:extLst>
            </p:cNvPr>
            <p:cNvSpPr/>
            <p:nvPr/>
          </p:nvSpPr>
          <p:spPr>
            <a:xfrm>
              <a:off x="467544" y="1563638"/>
              <a:ext cx="3106688" cy="2520280"/>
            </a:xfrm>
            <a:prstGeom prst="roundRect">
              <a:avLst>
                <a:gd name="adj" fmla="val 343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 b="1"/>
                <a:t>Master Node</a:t>
              </a:r>
              <a:endParaRPr lang="ko-KR" altLang="en-US" sz="1600" b="1"/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00013933-E862-414D-87BC-A9240A85B7BC}"/>
                </a:ext>
              </a:extLst>
            </p:cNvPr>
            <p:cNvSpPr/>
            <p:nvPr/>
          </p:nvSpPr>
          <p:spPr>
            <a:xfrm>
              <a:off x="2196555" y="1779662"/>
              <a:ext cx="1152128" cy="720080"/>
            </a:xfrm>
            <a:prstGeom prst="roundRect">
              <a:avLst>
                <a:gd name="adj" fmla="val 93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kube-apiserver</a:t>
              </a:r>
              <a:endParaRPr lang="ko-KR" altLang="en-US" sz="1400"/>
            </a:p>
          </p:txBody>
        </p: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1ED72F89-9F1D-4BC3-A2C1-4D2E5250C3BE}"/>
                </a:ext>
              </a:extLst>
            </p:cNvPr>
            <p:cNvSpPr/>
            <p:nvPr/>
          </p:nvSpPr>
          <p:spPr>
            <a:xfrm>
              <a:off x="684387" y="2931790"/>
              <a:ext cx="1152128" cy="720080"/>
            </a:xfrm>
            <a:prstGeom prst="roundRect">
              <a:avLst>
                <a:gd name="adj" fmla="val 93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kube-controller-manager</a:t>
              </a:r>
              <a:endParaRPr lang="ko-KR" altLang="en-US" sz="1400"/>
            </a:p>
          </p:txBody>
        </p:sp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77589AC1-FBE4-4F8E-9A04-8ABCB5BE718E}"/>
                </a:ext>
              </a:extLst>
            </p:cNvPr>
            <p:cNvSpPr/>
            <p:nvPr/>
          </p:nvSpPr>
          <p:spPr>
            <a:xfrm>
              <a:off x="2196555" y="2931790"/>
              <a:ext cx="1152128" cy="720080"/>
            </a:xfrm>
            <a:prstGeom prst="roundRect">
              <a:avLst>
                <a:gd name="adj" fmla="val 93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kube-scheduler</a:t>
              </a:r>
              <a:endParaRPr lang="ko-KR" altLang="en-US" sz="1400"/>
            </a:p>
          </p:txBody>
        </p: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7CAFE4B9-786C-4D0F-B62D-CF3A87A962A7}"/>
                </a:ext>
              </a:extLst>
            </p:cNvPr>
            <p:cNvSpPr/>
            <p:nvPr/>
          </p:nvSpPr>
          <p:spPr>
            <a:xfrm>
              <a:off x="684387" y="1779662"/>
              <a:ext cx="1152128" cy="720080"/>
            </a:xfrm>
            <a:prstGeom prst="roundRect">
              <a:avLst>
                <a:gd name="adj" fmla="val 931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etcd</a:t>
              </a:r>
              <a:endParaRPr lang="ko-KR" altLang="en-US" sz="1400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A3EB8DB-474E-4DEE-8C0F-617289D0BC4F}"/>
              </a:ext>
            </a:extLst>
          </p:cNvPr>
          <p:cNvCxnSpPr>
            <a:cxnSpLocks/>
            <a:stCxn id="187" idx="2"/>
            <a:endCxn id="147" idx="0"/>
          </p:cNvCxnSpPr>
          <p:nvPr/>
        </p:nvCxnSpPr>
        <p:spPr>
          <a:xfrm flipH="1">
            <a:off x="2916635" y="1491630"/>
            <a:ext cx="1700" cy="6563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18F9179F-0AE3-4D03-8AF1-F70728DBDB0B}"/>
              </a:ext>
            </a:extLst>
          </p:cNvPr>
          <p:cNvCxnSpPr>
            <a:cxnSpLocks/>
            <a:stCxn id="147" idx="1"/>
            <a:endCxn id="150" idx="3"/>
          </p:cNvCxnSpPr>
          <p:nvPr/>
        </p:nvCxnSpPr>
        <p:spPr>
          <a:xfrm flipH="1">
            <a:off x="1980531" y="2508000"/>
            <a:ext cx="3600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FCCB8499-0B8B-4276-8C7F-408BD963512A}"/>
              </a:ext>
            </a:extLst>
          </p:cNvPr>
          <p:cNvCxnSpPr>
            <a:cxnSpLocks/>
            <a:stCxn id="147" idx="2"/>
            <a:endCxn id="149" idx="0"/>
          </p:cNvCxnSpPr>
          <p:nvPr/>
        </p:nvCxnSpPr>
        <p:spPr>
          <a:xfrm>
            <a:off x="2916635" y="2868040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ECFCEAAB-97F6-410E-8C41-7398B87D8F08}"/>
              </a:ext>
            </a:extLst>
          </p:cNvPr>
          <p:cNvCxnSpPr>
            <a:cxnSpLocks/>
            <a:stCxn id="147" idx="2"/>
            <a:endCxn id="148" idx="0"/>
          </p:cNvCxnSpPr>
          <p:nvPr/>
        </p:nvCxnSpPr>
        <p:spPr>
          <a:xfrm flipH="1">
            <a:off x="1404467" y="2868040"/>
            <a:ext cx="1512168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98032B43-B5AC-42C8-B6B7-2821A08B54A8}"/>
              </a:ext>
            </a:extLst>
          </p:cNvPr>
          <p:cNvCxnSpPr>
            <a:cxnSpLocks/>
            <a:stCxn id="130" idx="1"/>
            <a:endCxn id="147" idx="3"/>
          </p:cNvCxnSpPr>
          <p:nvPr/>
        </p:nvCxnSpPr>
        <p:spPr>
          <a:xfrm flipH="1" flipV="1">
            <a:off x="3492699" y="2508000"/>
            <a:ext cx="1224378" cy="24377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A580652-E752-462E-821C-5BD611364B4F}"/>
              </a:ext>
            </a:extLst>
          </p:cNvPr>
          <p:cNvCxnSpPr>
            <a:cxnSpLocks/>
            <a:stCxn id="132" idx="0"/>
            <a:endCxn id="130" idx="2"/>
          </p:cNvCxnSpPr>
          <p:nvPr/>
        </p:nvCxnSpPr>
        <p:spPr>
          <a:xfrm flipV="1">
            <a:off x="5293141" y="3003798"/>
            <a:ext cx="0" cy="33495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96DAC64C-EB41-4C16-9637-8B87B51D7F55}"/>
              </a:ext>
            </a:extLst>
          </p:cNvPr>
          <p:cNvCxnSpPr>
            <a:cxnSpLocks/>
            <a:stCxn id="147" idx="3"/>
          </p:cNvCxnSpPr>
          <p:nvPr/>
        </p:nvCxnSpPr>
        <p:spPr>
          <a:xfrm flipV="1">
            <a:off x="3492699" y="1974695"/>
            <a:ext cx="1222585" cy="53330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B23D9CB3-4BEA-4331-BE70-A50B06ED814B}"/>
              </a:ext>
            </a:extLst>
          </p:cNvPr>
          <p:cNvCxnSpPr>
            <a:cxnSpLocks/>
            <a:stCxn id="137" idx="1"/>
            <a:endCxn id="130" idx="2"/>
          </p:cNvCxnSpPr>
          <p:nvPr/>
        </p:nvCxnSpPr>
        <p:spPr>
          <a:xfrm flipH="1" flipV="1">
            <a:off x="5293141" y="3003798"/>
            <a:ext cx="1150902" cy="59129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4E243BED-FC9E-45E8-8461-175D1C040793}"/>
              </a:ext>
            </a:extLst>
          </p:cNvPr>
          <p:cNvCxnSpPr>
            <a:cxnSpLocks/>
            <a:stCxn id="137" idx="1"/>
            <a:endCxn id="132" idx="3"/>
          </p:cNvCxnSpPr>
          <p:nvPr/>
        </p:nvCxnSpPr>
        <p:spPr>
          <a:xfrm flipH="1" flipV="1">
            <a:off x="5869205" y="3590785"/>
            <a:ext cx="574838" cy="431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D43BDF87-ED09-4D76-8B36-4A704A6BB2D3}"/>
              </a:ext>
            </a:extLst>
          </p:cNvPr>
          <p:cNvSpPr/>
          <p:nvPr/>
        </p:nvSpPr>
        <p:spPr>
          <a:xfrm>
            <a:off x="2243709" y="987574"/>
            <a:ext cx="1349252" cy="504056"/>
          </a:xfrm>
          <a:prstGeom prst="roundRect">
            <a:avLst>
              <a:gd name="adj" fmla="val 9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 / App</a:t>
            </a:r>
            <a:endParaRPr lang="ko-KR" altLang="en-US" sz="1400"/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83749513-E3D1-4A3A-968C-E78757B33718}"/>
              </a:ext>
            </a:extLst>
          </p:cNvPr>
          <p:cNvCxnSpPr>
            <a:cxnSpLocks/>
          </p:cNvCxnSpPr>
          <p:nvPr/>
        </p:nvCxnSpPr>
        <p:spPr>
          <a:xfrm flipH="1" flipV="1">
            <a:off x="1443796" y="1563638"/>
            <a:ext cx="1" cy="58432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C836B16A-21D2-4A7F-B49E-D9B1775D40DE}"/>
              </a:ext>
            </a:extLst>
          </p:cNvPr>
          <p:cNvCxnSpPr>
            <a:cxnSpLocks/>
          </p:cNvCxnSpPr>
          <p:nvPr/>
        </p:nvCxnSpPr>
        <p:spPr>
          <a:xfrm flipV="1">
            <a:off x="1544059" y="1469625"/>
            <a:ext cx="0" cy="4473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485A1657-8FBD-4361-8910-703859C61660}"/>
              </a:ext>
            </a:extLst>
          </p:cNvPr>
          <p:cNvCxnSpPr>
            <a:cxnSpLocks/>
          </p:cNvCxnSpPr>
          <p:nvPr/>
        </p:nvCxnSpPr>
        <p:spPr>
          <a:xfrm flipV="1">
            <a:off x="1644322" y="1354110"/>
            <a:ext cx="0" cy="4688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FCF4E1D8-ABD0-4A97-A823-03F0E2AC8AD9}"/>
              </a:ext>
            </a:extLst>
          </p:cNvPr>
          <p:cNvCxnSpPr>
            <a:cxnSpLocks/>
          </p:cNvCxnSpPr>
          <p:nvPr/>
        </p:nvCxnSpPr>
        <p:spPr>
          <a:xfrm flipV="1">
            <a:off x="1443796" y="1363637"/>
            <a:ext cx="200526" cy="2088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1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45256</TotalTime>
  <Words>582</Words>
  <Application>Microsoft Office PowerPoint</Application>
  <PresentationFormat>화면 슬라이드 쇼(16:9)</PresentationFormat>
  <Paragraphs>329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Kubernetes Architecture</vt:lpstr>
      <vt:lpstr>PowerPoint 프레젠테이션</vt:lpstr>
      <vt:lpstr>Kubernetes Architecture</vt:lpstr>
      <vt:lpstr>Kubernetes Architecture</vt:lpstr>
      <vt:lpstr>Kubernetes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6006</cp:revision>
  <dcterms:created xsi:type="dcterms:W3CDTF">2006-10-05T04:04:58Z</dcterms:created>
  <dcterms:modified xsi:type="dcterms:W3CDTF">2019-11-01T14:22:40Z</dcterms:modified>
</cp:coreProperties>
</file>