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385" r:id="rId2"/>
    <p:sldId id="389" r:id="rId3"/>
    <p:sldId id="390" r:id="rId4"/>
    <p:sldId id="380" r:id="rId5"/>
    <p:sldId id="391" r:id="rId6"/>
    <p:sldId id="392" r:id="rId7"/>
    <p:sldId id="393" r:id="rId8"/>
    <p:sldId id="387" r:id="rId9"/>
    <p:sldId id="388" r:id="rId10"/>
    <p:sldId id="386" r:id="rId11"/>
    <p:sldId id="367" r:id="rId12"/>
    <p:sldId id="383" r:id="rId13"/>
    <p:sldId id="369" r:id="rId14"/>
    <p:sldId id="370" r:id="rId15"/>
    <p:sldId id="371" r:id="rId16"/>
    <p:sldId id="373" r:id="rId17"/>
    <p:sldId id="377" r:id="rId18"/>
    <p:sldId id="376" r:id="rId19"/>
    <p:sldId id="379" r:id="rId20"/>
    <p:sldId id="378" r:id="rId21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38" autoAdjust="0"/>
    <p:restoredTop sz="81275" autoAdjust="0"/>
  </p:normalViewPr>
  <p:slideViewPr>
    <p:cSldViewPr>
      <p:cViewPr>
        <p:scale>
          <a:sx n="200" d="100"/>
          <a:sy n="200" d="100"/>
        </p:scale>
        <p:origin x="328" y="1760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97" idx="1"/>
            <a:endCxn id="168" idx="1"/>
          </p:cNvCxnSpPr>
          <p:nvPr/>
        </p:nvCxnSpPr>
        <p:spPr>
          <a:xfrm rot="10800000" flipH="1" flipV="1">
            <a:off x="474389" y="2182661"/>
            <a:ext cx="1610808" cy="2387660"/>
          </a:xfrm>
          <a:prstGeom prst="bentConnector3">
            <a:avLst>
              <a:gd name="adj1" fmla="val -87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741139" y="1239593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4931575" y="3237707"/>
            <a:ext cx="358450" cy="2306778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3957411" y="953502"/>
            <a:ext cx="5007075" cy="3616819"/>
          </a:xfrm>
          <a:prstGeom prst="bentConnector3">
            <a:avLst>
              <a:gd name="adj1" fmla="val -181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7134486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6741139" y="2797716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7134486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en-US" altLang="ko-KR" sz="1100" b="1"/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77FA6C8-4A5C-9C43-BE3D-AFF8CB5F427B}"/>
              </a:ext>
            </a:extLst>
          </p:cNvPr>
          <p:cNvCxnSpPr>
            <a:cxnSpLocks/>
            <a:stCxn id="119" idx="3"/>
            <a:endCxn id="128" idx="2"/>
          </p:cNvCxnSpPr>
          <p:nvPr/>
        </p:nvCxnSpPr>
        <p:spPr>
          <a:xfrm flipV="1">
            <a:off x="6586868" y="3182563"/>
            <a:ext cx="547618" cy="284734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BC474DE-B53F-224E-A9D2-618FBE3645DC}"/>
              </a:ext>
            </a:extLst>
          </p:cNvPr>
          <p:cNvCxnSpPr>
            <a:cxnSpLocks/>
            <a:stCxn id="274" idx="0"/>
            <a:endCxn id="146" idx="3"/>
          </p:cNvCxnSpPr>
          <p:nvPr/>
        </p:nvCxnSpPr>
        <p:spPr>
          <a:xfrm rot="16200000" flipV="1">
            <a:off x="6720620" y="825727"/>
            <a:ext cx="280115" cy="54761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CE4173EE-94CA-9A44-BD50-B04CCB9F0E79}"/>
              </a:ext>
            </a:extLst>
          </p:cNvPr>
          <p:cNvCxnSpPr>
            <a:cxnSpLocks/>
            <a:endCxn id="286" idx="0"/>
          </p:cNvCxnSpPr>
          <p:nvPr/>
        </p:nvCxnSpPr>
        <p:spPr>
          <a:xfrm>
            <a:off x="6585075" y="620235"/>
            <a:ext cx="1842296" cy="623976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EF9DDC9-6E5E-2B4E-B206-67D3407052BF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6718453-CEB2-DE43-A73C-F2CBBAF144F1}"/>
              </a:ext>
            </a:extLst>
          </p:cNvPr>
          <p:cNvCxnSpPr>
            <a:cxnSpLocks/>
            <a:stCxn id="97" idx="3"/>
          </p:cNvCxnSpPr>
          <p:nvPr/>
        </p:nvCxnSpPr>
        <p:spPr>
          <a:xfrm flipV="1">
            <a:off x="1634509" y="1704052"/>
            <a:ext cx="2322902" cy="478609"/>
          </a:xfrm>
          <a:prstGeom prst="bentConnector3">
            <a:avLst>
              <a:gd name="adj1" fmla="val 9988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6">
            <a:extLst>
              <a:ext uri="{FF2B5EF4-FFF2-40B4-BE49-F238E27FC236}">
                <a16:creationId xmlns:a16="http://schemas.microsoft.com/office/drawing/2014/main" id="{BF13EB4F-E9CB-C748-8EA1-EC7E72E3ED8B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29" name="사각형: 둥근 모서리 6">
            <a:extLst>
              <a:ext uri="{FF2B5EF4-FFF2-40B4-BE49-F238E27FC236}">
                <a16:creationId xmlns:a16="http://schemas.microsoft.com/office/drawing/2014/main" id="{39F21BA3-211C-4742-A6FF-1D068EA946AF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30" name="사각형: 둥근 모서리 6">
            <a:extLst>
              <a:ext uri="{FF2B5EF4-FFF2-40B4-BE49-F238E27FC236}">
                <a16:creationId xmlns:a16="http://schemas.microsoft.com/office/drawing/2014/main" id="{063837C9-D5F1-F947-9AB6-DA51AFFDDA62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231" name="사각형: 둥근 모서리 6">
            <a:extLst>
              <a:ext uri="{FF2B5EF4-FFF2-40B4-BE49-F238E27FC236}">
                <a16:creationId xmlns:a16="http://schemas.microsoft.com/office/drawing/2014/main" id="{CF79B558-8CA5-0346-B56D-97BFD42C3F10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232" name="Picture 2" descr="사람 - 무료 사회적인개 아이콘">
            <a:extLst>
              <a:ext uri="{FF2B5EF4-FFF2-40B4-BE49-F238E27FC236}">
                <a16:creationId xmlns:a16="http://schemas.microsoft.com/office/drawing/2014/main" id="{C72102C4-BF22-C449-8382-7D78B8A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9C84E3D3-50D5-E540-90BD-AE2111D71DBF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42D37A8-5124-0D4C-8D61-CC59CF945E65}"/>
              </a:ext>
            </a:extLst>
          </p:cNvPr>
          <p:cNvCxnSpPr>
            <a:cxnSpLocks/>
            <a:stCxn id="234" idx="2"/>
            <a:endCxn id="227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7A5291A6-D904-AE45-A734-30CB926CCE42}"/>
              </a:ext>
            </a:extLst>
          </p:cNvPr>
          <p:cNvCxnSpPr>
            <a:cxnSpLocks/>
            <a:stCxn id="286" idx="2"/>
            <a:endCxn id="451" idx="0"/>
          </p:cNvCxnSpPr>
          <p:nvPr/>
        </p:nvCxnSpPr>
        <p:spPr>
          <a:xfrm flipH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AFB1CE6A-20F3-6443-8202-45AA57EF44B5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>
            <a:extLst>
              <a:ext uri="{FF2B5EF4-FFF2-40B4-BE49-F238E27FC236}">
                <a16:creationId xmlns:a16="http://schemas.microsoft.com/office/drawing/2014/main" id="{23896734-F6B5-BA43-AEE3-64AFCB5F69B7}"/>
              </a:ext>
            </a:extLst>
          </p:cNvPr>
          <p:cNvCxnSpPr>
            <a:cxnSpLocks/>
            <a:endCxn id="130" idx="2"/>
          </p:cNvCxnSpPr>
          <p:nvPr/>
        </p:nvCxnSpPr>
        <p:spPr>
          <a:xfrm flipV="1">
            <a:off x="6585075" y="3182563"/>
            <a:ext cx="1842296" cy="613323"/>
          </a:xfrm>
          <a:prstGeom prst="bentConnector2">
            <a:avLst/>
          </a:prstGeom>
          <a:ln w="952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F9E714D8-4472-5E4A-B40D-E2F352365987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1634509" y="2182661"/>
            <a:ext cx="2322902" cy="528109"/>
          </a:xfrm>
          <a:prstGeom prst="bentConnector3">
            <a:avLst>
              <a:gd name="adj1" fmla="val 9988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>
            <a:extLst>
              <a:ext uri="{FF2B5EF4-FFF2-40B4-BE49-F238E27FC236}">
                <a16:creationId xmlns:a16="http://schemas.microsoft.com/office/drawing/2014/main" id="{80AFE24F-50FA-D64D-B8D4-3D5DA593DE3F}"/>
              </a:ext>
            </a:extLst>
          </p:cNvPr>
          <p:cNvCxnSpPr>
            <a:cxnSpLocks/>
            <a:stCxn id="97" idx="3"/>
            <a:endCxn id="231" idx="0"/>
          </p:cNvCxnSpPr>
          <p:nvPr/>
        </p:nvCxnSpPr>
        <p:spPr>
          <a:xfrm>
            <a:off x="1634509" y="2182661"/>
            <a:ext cx="1018214" cy="14459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BCA0BFCF-F935-9F46-9320-042E4C55F811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cxnSp>
        <p:nvCxnSpPr>
          <p:cNvPr id="102" name="Elbow Connector 101">
            <a:extLst>
              <a:ext uri="{FF2B5EF4-FFF2-40B4-BE49-F238E27FC236}">
                <a16:creationId xmlns:a16="http://schemas.microsoft.com/office/drawing/2014/main" id="{E6E4D0E1-743B-864A-87B3-B2026C987981}"/>
              </a:ext>
            </a:extLst>
          </p:cNvPr>
          <p:cNvCxnSpPr>
            <a:cxnSpLocks/>
            <a:stCxn id="97" idx="3"/>
            <a:endCxn id="230" idx="2"/>
          </p:cNvCxnSpPr>
          <p:nvPr/>
        </p:nvCxnSpPr>
        <p:spPr>
          <a:xfrm flipV="1">
            <a:off x="1634509" y="786190"/>
            <a:ext cx="1018215" cy="13964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사각형: 둥근 모서리 6">
            <a:extLst>
              <a:ext uri="{FF2B5EF4-FFF2-40B4-BE49-F238E27FC236}">
                <a16:creationId xmlns:a16="http://schemas.microsoft.com/office/drawing/2014/main" id="{C3ED5895-394E-644E-89E7-7EE488B85775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2920BB10-5643-474A-8D24-8B8AFEC97898}"/>
              </a:ext>
            </a:extLst>
          </p:cNvPr>
          <p:cNvCxnSpPr>
            <a:cxnSpLocks/>
            <a:stCxn id="97" idx="2"/>
            <a:endCxn id="113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9639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/>
              <a:t>Pod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/>
              <a:t>Pod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3851920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20957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63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3598453" cy="1862514"/>
          </a:xfrm>
          <a:prstGeom prst="bentConnector3">
            <a:avLst>
              <a:gd name="adj1" fmla="val -635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457822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629571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5830999" y="3708369"/>
            <a:ext cx="438177" cy="128572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5407223" y="959478"/>
            <a:ext cx="2329865" cy="3610843"/>
          </a:xfrm>
          <a:prstGeom prst="bentConnector3">
            <a:avLst>
              <a:gd name="adj1" fmla="val -5723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11293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8053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64985" y="1955095"/>
            <a:ext cx="786694" cy="50642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396" name="Straight Arrow Connector 395">
            <a:extLst>
              <a:ext uri="{FF2B5EF4-FFF2-40B4-BE49-F238E27FC236}">
                <a16:creationId xmlns:a16="http://schemas.microsoft.com/office/drawing/2014/main" id="{8FED5744-29AA-034B-B020-B66E2C0CF5A1}"/>
              </a:ext>
            </a:extLst>
          </p:cNvPr>
          <p:cNvCxnSpPr>
            <a:cxnSpLocks/>
            <a:stCxn id="274" idx="0"/>
          </p:cNvCxnSpPr>
          <p:nvPr/>
        </p:nvCxnSpPr>
        <p:spPr>
          <a:xfrm flipV="1">
            <a:off x="7358332" y="1629058"/>
            <a:ext cx="0" cy="32603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274" idx="2"/>
          </p:cNvCxnSpPr>
          <p:nvPr/>
        </p:nvCxnSpPr>
        <p:spPr>
          <a:xfrm flipV="1">
            <a:off x="7358332" y="2461520"/>
            <a:ext cx="0" cy="33146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cxnSp>
        <p:nvCxnSpPr>
          <p:cNvPr id="446" name="Straight Arrow Connector 445">
            <a:extLst>
              <a:ext uri="{FF2B5EF4-FFF2-40B4-BE49-F238E27FC236}">
                <a16:creationId xmlns:a16="http://schemas.microsoft.com/office/drawing/2014/main" id="{BE604F54-E76D-A944-9A66-5D90900C6FE9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flipH="1">
            <a:off x="6747060" y="2208308"/>
            <a:ext cx="217925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5053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  <a:endParaRPr lang="ko-KR" altLang="en-US" sz="1100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  <a:endParaRPr lang="ko-KR" altLang="en-US" sz="1100"/>
          </a:p>
        </p:txBody>
      </p:sp>
      <p:sp>
        <p:nvSpPr>
          <p:cNvPr id="26" name="사각형: 둥근 모서리 6">
            <a:extLst>
              <a:ext uri="{FF2B5EF4-FFF2-40B4-BE49-F238E27FC236}">
                <a16:creationId xmlns:a16="http://schemas.microsoft.com/office/drawing/2014/main" id="{493D8049-3302-1147-8789-193B4BFC7467}"/>
              </a:ext>
            </a:extLst>
          </p:cNvPr>
          <p:cNvSpPr/>
          <p:nvPr/>
        </p:nvSpPr>
        <p:spPr>
          <a:xfrm>
            <a:off x="1441875" y="1282114"/>
            <a:ext cx="3836846" cy="2851385"/>
          </a:xfrm>
          <a:prstGeom prst="roundRect">
            <a:avLst>
              <a:gd name="adj" fmla="val 2830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100"/>
              <a:t>Code Location (Definition)</a:t>
            </a:r>
            <a:endParaRPr lang="ko-KR" altLang="en-US" sz="1100"/>
          </a:p>
        </p:txBody>
      </p:sp>
      <p:cxnSp>
        <p:nvCxnSpPr>
          <p:cNvPr id="27" name="직선 연결선 5">
            <a:extLst>
              <a:ext uri="{FF2B5EF4-FFF2-40B4-BE49-F238E27FC236}">
                <a16:creationId xmlns:a16="http://schemas.microsoft.com/office/drawing/2014/main" id="{38AB45B0-2D80-5B45-97A9-C55BEB446095}"/>
              </a:ext>
            </a:extLst>
          </p:cNvPr>
          <p:cNvCxnSpPr>
            <a:cxnSpLocks/>
          </p:cNvCxnSpPr>
          <p:nvPr/>
        </p:nvCxnSpPr>
        <p:spPr>
          <a:xfrm>
            <a:off x="5512233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6">
            <a:extLst>
              <a:ext uri="{FF2B5EF4-FFF2-40B4-BE49-F238E27FC236}">
                <a16:creationId xmlns:a16="http://schemas.microsoft.com/office/drawing/2014/main" id="{57A548C8-27F3-8140-BE95-6D417A48467A}"/>
              </a:ext>
            </a:extLst>
          </p:cNvPr>
          <p:cNvSpPr/>
          <p:nvPr/>
        </p:nvSpPr>
        <p:spPr>
          <a:xfrm>
            <a:off x="45211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sp>
        <p:nvSpPr>
          <p:cNvPr id="32" name="사각형: 둥근 모서리 6">
            <a:extLst>
              <a:ext uri="{FF2B5EF4-FFF2-40B4-BE49-F238E27FC236}">
                <a16:creationId xmlns:a16="http://schemas.microsoft.com/office/drawing/2014/main" id="{6556886E-C02B-7F46-BAEF-CEF1AA6C2419}"/>
              </a:ext>
            </a:extLst>
          </p:cNvPr>
          <p:cNvSpPr/>
          <p:nvPr/>
        </p:nvSpPr>
        <p:spPr>
          <a:xfrm>
            <a:off x="4731118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  <p:sp>
        <p:nvSpPr>
          <p:cNvPr id="33" name="사각형: 둥근 모서리 6">
            <a:extLst>
              <a:ext uri="{FF2B5EF4-FFF2-40B4-BE49-F238E27FC236}">
                <a16:creationId xmlns:a16="http://schemas.microsoft.com/office/drawing/2014/main" id="{BEB1026F-BAFC-3E4A-A6CA-90722433706D}"/>
              </a:ext>
            </a:extLst>
          </p:cNvPr>
          <p:cNvSpPr/>
          <p:nvPr/>
        </p:nvSpPr>
        <p:spPr>
          <a:xfrm>
            <a:off x="1564279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1290336" y="2707807"/>
            <a:ext cx="151539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사각형: 둥근 모서리 6">
            <a:extLst>
              <a:ext uri="{FF2B5EF4-FFF2-40B4-BE49-F238E27FC236}">
                <a16:creationId xmlns:a16="http://schemas.microsoft.com/office/drawing/2014/main" id="{C7B96DAF-F2BD-3D43-BAC1-E5B28F62FF6B}"/>
              </a:ext>
            </a:extLst>
          </p:cNvPr>
          <p:cNvSpPr/>
          <p:nvPr/>
        </p:nvSpPr>
        <p:spPr>
          <a:xfrm>
            <a:off x="2154720" y="267366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9" name="Elbow Connector 28">
            <a:extLst>
              <a:ext uri="{FF2B5EF4-FFF2-40B4-BE49-F238E27FC236}">
                <a16:creationId xmlns:a16="http://schemas.microsoft.com/office/drawing/2014/main" id="{F63CC19F-0958-B340-AFF2-467E76CC2989}"/>
              </a:ext>
            </a:extLst>
          </p:cNvPr>
          <p:cNvCxnSpPr>
            <a:cxnSpLocks/>
            <a:stCxn id="83" idx="2"/>
            <a:endCxn id="77" idx="2"/>
          </p:cNvCxnSpPr>
          <p:nvPr/>
        </p:nvCxnSpPr>
        <p:spPr>
          <a:xfrm rot="5400000" flipH="1">
            <a:off x="2873241" y="2811354"/>
            <a:ext cx="10904" cy="1514407"/>
          </a:xfrm>
          <a:prstGeom prst="bentConnector3">
            <a:avLst>
              <a:gd name="adj1" fmla="val -10139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사각형: 둥근 모서리 6">
            <a:extLst>
              <a:ext uri="{FF2B5EF4-FFF2-40B4-BE49-F238E27FC236}">
                <a16:creationId xmlns:a16="http://schemas.microsoft.com/office/drawing/2014/main" id="{7EF7AA4B-304D-C343-97DE-C9619A276DEA}"/>
              </a:ext>
            </a:extLst>
          </p:cNvPr>
          <p:cNvSpPr/>
          <p:nvPr/>
        </p:nvSpPr>
        <p:spPr>
          <a:xfrm>
            <a:off x="2597829" y="1340383"/>
            <a:ext cx="1237304" cy="961109"/>
          </a:xfrm>
          <a:prstGeom prst="roundRect">
            <a:avLst>
              <a:gd name="adj" fmla="val 9152"/>
            </a:avLst>
          </a:prstGeom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43" name="사각형: 둥근 모서리 6">
            <a:extLst>
              <a:ext uri="{FF2B5EF4-FFF2-40B4-BE49-F238E27FC236}">
                <a16:creationId xmlns:a16="http://schemas.microsoft.com/office/drawing/2014/main" id="{51B6F20E-574F-8B41-98FB-A6BF15EFB67A}"/>
              </a:ext>
            </a:extLst>
          </p:cNvPr>
          <p:cNvSpPr/>
          <p:nvPr/>
        </p:nvSpPr>
        <p:spPr>
          <a:xfrm>
            <a:off x="2655431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4" name="사각형: 둥근 모서리 6">
            <a:extLst>
              <a:ext uri="{FF2B5EF4-FFF2-40B4-BE49-F238E27FC236}">
                <a16:creationId xmlns:a16="http://schemas.microsoft.com/office/drawing/2014/main" id="{7B834A6A-E543-4445-BBFF-F595FA001FBF}"/>
              </a:ext>
            </a:extLst>
          </p:cNvPr>
          <p:cNvSpPr/>
          <p:nvPr/>
        </p:nvSpPr>
        <p:spPr>
          <a:xfrm>
            <a:off x="3245872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45" name="사각형: 둥근 모서리 6">
            <a:extLst>
              <a:ext uri="{FF2B5EF4-FFF2-40B4-BE49-F238E27FC236}">
                <a16:creationId xmlns:a16="http://schemas.microsoft.com/office/drawing/2014/main" id="{8570F360-4349-3145-A99F-4C6508E7F217}"/>
              </a:ext>
            </a:extLst>
          </p:cNvPr>
          <p:cNvSpPr/>
          <p:nvPr/>
        </p:nvSpPr>
        <p:spPr>
          <a:xfrm>
            <a:off x="4027126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53" name="사각형: 둥근 모서리 6">
            <a:extLst>
              <a:ext uri="{FF2B5EF4-FFF2-40B4-BE49-F238E27FC236}">
                <a16:creationId xmlns:a16="http://schemas.microsoft.com/office/drawing/2014/main" id="{78C473EE-4D07-6A4C-A378-97357BDEDD50}"/>
              </a:ext>
            </a:extLst>
          </p:cNvPr>
          <p:cNvSpPr/>
          <p:nvPr/>
        </p:nvSpPr>
        <p:spPr>
          <a:xfrm>
            <a:off x="4617567" y="1397587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2" name="사각형: 둥근 모서리 6">
            <a:extLst>
              <a:ext uri="{FF2B5EF4-FFF2-40B4-BE49-F238E27FC236}">
                <a16:creationId xmlns:a16="http://schemas.microsoft.com/office/drawing/2014/main" id="{5D3DF8CD-8C48-7B41-8EEE-8A5412D4C01D}"/>
              </a:ext>
            </a:extLst>
          </p:cNvPr>
          <p:cNvSpPr/>
          <p:nvPr/>
        </p:nvSpPr>
        <p:spPr>
          <a:xfrm>
            <a:off x="1591985" y="1397587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582A5595-839F-9143-B162-3864214EC696}"/>
              </a:ext>
            </a:extLst>
          </p:cNvPr>
          <p:cNvSpPr/>
          <p:nvPr/>
        </p:nvSpPr>
        <p:spPr>
          <a:xfrm>
            <a:off x="2655431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5" name="사각형: 둥근 모서리 6">
            <a:extLst>
              <a:ext uri="{FF2B5EF4-FFF2-40B4-BE49-F238E27FC236}">
                <a16:creationId xmlns:a16="http://schemas.microsoft.com/office/drawing/2014/main" id="{A6CD7BA3-C579-D946-A595-752F44C063CF}"/>
              </a:ext>
            </a:extLst>
          </p:cNvPr>
          <p:cNvSpPr/>
          <p:nvPr/>
        </p:nvSpPr>
        <p:spPr>
          <a:xfrm>
            <a:off x="3245872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40B0C085-AF93-5E4D-9A61-1826C8680C42}"/>
              </a:ext>
            </a:extLst>
          </p:cNvPr>
          <p:cNvSpPr/>
          <p:nvPr/>
        </p:nvSpPr>
        <p:spPr>
          <a:xfrm>
            <a:off x="4027126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8" name="사각형: 둥근 모서리 6">
            <a:extLst>
              <a:ext uri="{FF2B5EF4-FFF2-40B4-BE49-F238E27FC236}">
                <a16:creationId xmlns:a16="http://schemas.microsoft.com/office/drawing/2014/main" id="{F961B1E3-C85A-4E44-88C0-C036D8AE60EA}"/>
              </a:ext>
            </a:extLst>
          </p:cNvPr>
          <p:cNvSpPr/>
          <p:nvPr/>
        </p:nvSpPr>
        <p:spPr>
          <a:xfrm>
            <a:off x="4617567" y="18484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69" name="사각형: 둥근 모서리 6">
            <a:extLst>
              <a:ext uri="{FF2B5EF4-FFF2-40B4-BE49-F238E27FC236}">
                <a16:creationId xmlns:a16="http://schemas.microsoft.com/office/drawing/2014/main" id="{5BED1B01-BF44-204D-A0AE-038DD0FA010C}"/>
              </a:ext>
            </a:extLst>
          </p:cNvPr>
          <p:cNvSpPr/>
          <p:nvPr/>
        </p:nvSpPr>
        <p:spPr>
          <a:xfrm>
            <a:off x="1591985" y="1848414"/>
            <a:ext cx="781253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D0715AF7-0C31-6345-B53F-EFBBC0274FF7}"/>
              </a:ext>
            </a:extLst>
          </p:cNvPr>
          <p:cNvSpPr/>
          <p:nvPr/>
        </p:nvSpPr>
        <p:spPr>
          <a:xfrm>
            <a:off x="3971946" y="1340382"/>
            <a:ext cx="1237304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64DEADB4-5408-D54A-B565-D4A3C31A2D6B}"/>
              </a:ext>
            </a:extLst>
          </p:cNvPr>
          <p:cNvSpPr/>
          <p:nvPr/>
        </p:nvSpPr>
        <p:spPr>
          <a:xfrm>
            <a:off x="1500574" y="1340382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076EE635-3170-E345-B1C8-81CDE1BD77FF}"/>
              </a:ext>
            </a:extLst>
          </p:cNvPr>
          <p:cNvSpPr/>
          <p:nvPr/>
        </p:nvSpPr>
        <p:spPr>
          <a:xfrm>
            <a:off x="1502837" y="2612899"/>
            <a:ext cx="1237304" cy="95020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78" name="사각형: 둥근 모서리 6">
            <a:extLst>
              <a:ext uri="{FF2B5EF4-FFF2-40B4-BE49-F238E27FC236}">
                <a16:creationId xmlns:a16="http://schemas.microsoft.com/office/drawing/2014/main" id="{090B83BB-B4DA-B14D-B8C5-2617635039D4}"/>
              </a:ext>
            </a:extLst>
          </p:cNvPr>
          <p:cNvSpPr/>
          <p:nvPr/>
        </p:nvSpPr>
        <p:spPr>
          <a:xfrm>
            <a:off x="4355953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79" name="사각형: 둥근 모서리 6">
            <a:extLst>
              <a:ext uri="{FF2B5EF4-FFF2-40B4-BE49-F238E27FC236}">
                <a16:creationId xmlns:a16="http://schemas.microsoft.com/office/drawing/2014/main" id="{F2EEB554-E8AE-C445-85BA-955AF75D1154}"/>
              </a:ext>
            </a:extLst>
          </p:cNvPr>
          <p:cNvSpPr/>
          <p:nvPr/>
        </p:nvSpPr>
        <p:spPr>
          <a:xfrm>
            <a:off x="4355953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Sensor</a:t>
            </a:r>
            <a:endParaRPr lang="ko-KR" altLang="en-US" sz="1000"/>
          </a:p>
        </p:txBody>
      </p: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D8C595C5-080D-C240-A7C9-584DDF65EB13}"/>
              </a:ext>
            </a:extLst>
          </p:cNvPr>
          <p:cNvSpPr/>
          <p:nvPr/>
        </p:nvSpPr>
        <p:spPr>
          <a:xfrm>
            <a:off x="4254910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EC2E1AB8-0F4C-5540-93F3-808BE8B8FC76}"/>
              </a:ext>
            </a:extLst>
          </p:cNvPr>
          <p:cNvSpPr/>
          <p:nvPr/>
        </p:nvSpPr>
        <p:spPr>
          <a:xfrm>
            <a:off x="3259769" y="2676693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A1B9BFD0-CDC5-1740-AF6A-E52BA45FFEAF}"/>
              </a:ext>
            </a:extLst>
          </p:cNvPr>
          <p:cNvSpPr/>
          <p:nvPr/>
        </p:nvSpPr>
        <p:spPr>
          <a:xfrm>
            <a:off x="3259769" y="3130326"/>
            <a:ext cx="771622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Schedule</a:t>
            </a:r>
            <a:endParaRPr lang="ko-KR" altLang="en-US" sz="1000"/>
          </a:p>
        </p:txBody>
      </p: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D297EF96-76EF-EB4A-BF14-3D157EF37F5A}"/>
              </a:ext>
            </a:extLst>
          </p:cNvPr>
          <p:cNvSpPr/>
          <p:nvPr/>
        </p:nvSpPr>
        <p:spPr>
          <a:xfrm>
            <a:off x="3158726" y="2612900"/>
            <a:ext cx="954340" cy="961109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EAAA8515-9CAB-A94D-BE66-7B04A5C93B1A}"/>
              </a:ext>
            </a:extLst>
          </p:cNvPr>
          <p:cNvCxnSpPr>
            <a:cxnSpLocks/>
            <a:stCxn id="80" idx="2"/>
            <a:endCxn id="77" idx="2"/>
          </p:cNvCxnSpPr>
          <p:nvPr/>
        </p:nvCxnSpPr>
        <p:spPr>
          <a:xfrm rot="5400000" flipH="1">
            <a:off x="3421333" y="2263262"/>
            <a:ext cx="10904" cy="2610591"/>
          </a:xfrm>
          <a:prstGeom prst="bentConnector3">
            <a:avLst>
              <a:gd name="adj1" fmla="val -101399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Elbow Connector 89">
            <a:extLst>
              <a:ext uri="{FF2B5EF4-FFF2-40B4-BE49-F238E27FC236}">
                <a16:creationId xmlns:a16="http://schemas.microsoft.com/office/drawing/2014/main" id="{236D81F3-4348-B145-A968-9E6D333BCB3A}"/>
              </a:ext>
            </a:extLst>
          </p:cNvPr>
          <p:cNvCxnSpPr>
            <a:cxnSpLocks/>
            <a:stCxn id="77" idx="0"/>
            <a:endCxn id="71" idx="2"/>
          </p:cNvCxnSpPr>
          <p:nvPr/>
        </p:nvCxnSpPr>
        <p:spPr>
          <a:xfrm rot="5400000" flipH="1" flipV="1">
            <a:off x="3200339" y="1222641"/>
            <a:ext cx="311408" cy="246910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BB952855-A989-D24D-8EC1-49B2A630283A}"/>
              </a:ext>
            </a:extLst>
          </p:cNvPr>
          <p:cNvCxnSpPr>
            <a:cxnSpLocks/>
            <a:stCxn id="77" idx="0"/>
            <a:endCxn id="70" idx="2"/>
          </p:cNvCxnSpPr>
          <p:nvPr/>
        </p:nvCxnSpPr>
        <p:spPr>
          <a:xfrm rot="5400000" flipH="1" flipV="1">
            <a:off x="2513282" y="1909700"/>
            <a:ext cx="311407" cy="1094992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  <a:endCxn id="32" idx="1"/>
          </p:cNvCxnSpPr>
          <p:nvPr/>
        </p:nvCxnSpPr>
        <p:spPr>
          <a:xfrm rot="10800000" flipH="1" flipV="1">
            <a:off x="253466" y="1573737"/>
            <a:ext cx="4477651" cy="299658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32" idx="1"/>
          </p:cNvCxnSpPr>
          <p:nvPr/>
        </p:nvCxnSpPr>
        <p:spPr>
          <a:xfrm rot="10800000" flipH="1" flipV="1">
            <a:off x="253466" y="2707807"/>
            <a:ext cx="4477651" cy="1862514"/>
          </a:xfrm>
          <a:prstGeom prst="bentConnector3">
            <a:avLst>
              <a:gd name="adj1" fmla="val -307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r>
              <a:rPr lang="ko-KR" altLang="en-US" sz="1100"/>
              <a:t> </a:t>
            </a:r>
            <a:r>
              <a:rPr lang="en-US" altLang="ko-KR" sz="1100"/>
              <a:t>(Job)</a:t>
            </a:r>
            <a:endParaRPr lang="ko-KR" altLang="en-US" sz="1100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9034467D-B5B9-A848-BD3F-11E644B28DBD}"/>
              </a:ext>
            </a:extLst>
          </p:cNvPr>
          <p:cNvSpPr/>
          <p:nvPr/>
        </p:nvSpPr>
        <p:spPr>
          <a:xfrm>
            <a:off x="3635896" y="535344"/>
            <a:ext cx="1642823" cy="571336"/>
          </a:xfrm>
          <a:prstGeom prst="roundRect">
            <a:avLst>
              <a:gd name="adj" fmla="val 915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200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434E7174-5D29-E548-8C6D-8391AD64DA9E}"/>
              </a:ext>
            </a:extLst>
          </p:cNvPr>
          <p:cNvSpPr/>
          <p:nvPr/>
        </p:nvSpPr>
        <p:spPr>
          <a:xfrm>
            <a:off x="3699827" y="610172"/>
            <a:ext cx="688123" cy="42122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Run</a:t>
            </a:r>
            <a:endParaRPr lang="ko-KR" altLang="en-US" sz="1100"/>
          </a:p>
        </p:txBody>
      </p:sp>
      <p:cxnSp>
        <p:nvCxnSpPr>
          <p:cNvPr id="160" name="Elbow Connector 159">
            <a:extLst>
              <a:ext uri="{FF2B5EF4-FFF2-40B4-BE49-F238E27FC236}">
                <a16:creationId xmlns:a16="http://schemas.microsoft.com/office/drawing/2014/main" id="{99C07340-4766-0C4C-8DD7-04D97AF0FFCB}"/>
              </a:ext>
            </a:extLst>
          </p:cNvPr>
          <p:cNvCxnSpPr>
            <a:cxnSpLocks/>
            <a:stCxn id="150" idx="0"/>
            <a:endCxn id="146" idx="1"/>
          </p:cNvCxnSpPr>
          <p:nvPr/>
        </p:nvCxnSpPr>
        <p:spPr>
          <a:xfrm rot="16200000" flipH="1">
            <a:off x="4666118" y="-12057"/>
            <a:ext cx="349306" cy="1593764"/>
          </a:xfrm>
          <a:prstGeom prst="bentConnector4">
            <a:avLst>
              <a:gd name="adj1" fmla="val -65444"/>
              <a:gd name="adj2" fmla="val 8687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사각형: 둥근 모서리 6">
            <a:extLst>
              <a:ext uri="{FF2B5EF4-FFF2-40B4-BE49-F238E27FC236}">
                <a16:creationId xmlns:a16="http://schemas.microsoft.com/office/drawing/2014/main" id="{FF6198BC-C355-2F44-A2FE-5E004A0864A0}"/>
              </a:ext>
            </a:extLst>
          </p:cNvPr>
          <p:cNvSpPr/>
          <p:nvPr/>
        </p:nvSpPr>
        <p:spPr>
          <a:xfrm>
            <a:off x="5643232" y="2792984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 (Job)</a:t>
            </a:r>
            <a:endParaRPr lang="ko-KR" altLang="en-US" sz="1100"/>
          </a:p>
        </p:txBody>
      </p:sp>
      <p:cxnSp>
        <p:nvCxnSpPr>
          <p:cNvPr id="174" name="Elbow Connector 173">
            <a:extLst>
              <a:ext uri="{FF2B5EF4-FFF2-40B4-BE49-F238E27FC236}">
                <a16:creationId xmlns:a16="http://schemas.microsoft.com/office/drawing/2014/main" id="{3DCD7206-B348-194A-A042-FFB8478CE9F4}"/>
              </a:ext>
            </a:extLst>
          </p:cNvPr>
          <p:cNvCxnSpPr>
            <a:cxnSpLocks/>
            <a:stCxn id="30" idx="3"/>
            <a:endCxn id="173" idx="1"/>
          </p:cNvCxnSpPr>
          <p:nvPr/>
        </p:nvCxnSpPr>
        <p:spPr>
          <a:xfrm>
            <a:off x="5209250" y="820786"/>
            <a:ext cx="433982" cy="2641778"/>
          </a:xfrm>
          <a:prstGeom prst="bentConnector3">
            <a:avLst>
              <a:gd name="adj1" fmla="val 35266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사각형: 둥근 모서리 6">
            <a:extLst>
              <a:ext uri="{FF2B5EF4-FFF2-40B4-BE49-F238E27FC236}">
                <a16:creationId xmlns:a16="http://schemas.microsoft.com/office/drawing/2014/main" id="{A0E71416-17C7-6444-B95A-80458367350F}"/>
              </a:ext>
            </a:extLst>
          </p:cNvPr>
          <p:cNvSpPr/>
          <p:nvPr/>
        </p:nvSpPr>
        <p:spPr>
          <a:xfrm>
            <a:off x="5755653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1" name="사각형: 둥근 모서리 6">
            <a:extLst>
              <a:ext uri="{FF2B5EF4-FFF2-40B4-BE49-F238E27FC236}">
                <a16:creationId xmlns:a16="http://schemas.microsoft.com/office/drawing/2014/main" id="{260B9A96-93CA-694E-B6EF-5BB927A50DC4}"/>
              </a:ext>
            </a:extLst>
          </p:cNvPr>
          <p:cNvSpPr/>
          <p:nvPr/>
        </p:nvSpPr>
        <p:spPr>
          <a:xfrm>
            <a:off x="6432576" y="293070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2" name="사각형: 둥근 모서리 6">
            <a:extLst>
              <a:ext uri="{FF2B5EF4-FFF2-40B4-BE49-F238E27FC236}">
                <a16:creationId xmlns:a16="http://schemas.microsoft.com/office/drawing/2014/main" id="{C95371C5-8129-5745-91E3-2E5F6AB6CE45}"/>
              </a:ext>
            </a:extLst>
          </p:cNvPr>
          <p:cNvSpPr/>
          <p:nvPr/>
        </p:nvSpPr>
        <p:spPr>
          <a:xfrm>
            <a:off x="7108268" y="293333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3" name="사각형: 둥근 모서리 6">
            <a:extLst>
              <a:ext uri="{FF2B5EF4-FFF2-40B4-BE49-F238E27FC236}">
                <a16:creationId xmlns:a16="http://schemas.microsoft.com/office/drawing/2014/main" id="{0A609595-5B12-914A-8905-4CAF09F0D89F}"/>
              </a:ext>
            </a:extLst>
          </p:cNvPr>
          <p:cNvSpPr/>
          <p:nvPr/>
        </p:nvSpPr>
        <p:spPr>
          <a:xfrm>
            <a:off x="6432576" y="3490078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216" name="사각형: 둥근 모서리 6">
            <a:extLst>
              <a:ext uri="{FF2B5EF4-FFF2-40B4-BE49-F238E27FC236}">
                <a16:creationId xmlns:a16="http://schemas.microsoft.com/office/drawing/2014/main" id="{B26BBEAF-237A-114C-A18F-D2A0544AD6F3}"/>
              </a:ext>
            </a:extLst>
          </p:cNvPr>
          <p:cNvSpPr/>
          <p:nvPr/>
        </p:nvSpPr>
        <p:spPr>
          <a:xfrm>
            <a:off x="1564279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sp>
        <p:nvSpPr>
          <p:cNvPr id="217" name="사각형: 둥근 모서리 6">
            <a:extLst>
              <a:ext uri="{FF2B5EF4-FFF2-40B4-BE49-F238E27FC236}">
                <a16:creationId xmlns:a16="http://schemas.microsoft.com/office/drawing/2014/main" id="{797E807A-A9AA-CB4F-851C-23AE37C17338}"/>
              </a:ext>
            </a:extLst>
          </p:cNvPr>
          <p:cNvSpPr/>
          <p:nvPr/>
        </p:nvSpPr>
        <p:spPr>
          <a:xfrm>
            <a:off x="2154720" y="312582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Job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Straight Arrow Connector 224">
            <a:extLst>
              <a:ext uri="{FF2B5EF4-FFF2-40B4-BE49-F238E27FC236}">
                <a16:creationId xmlns:a16="http://schemas.microsoft.com/office/drawing/2014/main" id="{489C158E-D4B6-D242-90EA-E152877048D0}"/>
              </a:ext>
            </a:extLst>
          </p:cNvPr>
          <p:cNvCxnSpPr>
            <a:cxnSpLocks/>
            <a:stCxn id="190" idx="3"/>
            <a:endCxn id="191" idx="1"/>
          </p:cNvCxnSpPr>
          <p:nvPr/>
        </p:nvCxnSpPr>
        <p:spPr>
          <a:xfrm>
            <a:off x="6281290" y="3120653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641CC359-B3C0-1D4E-9425-17FC4AB1B3E2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>
            <a:off x="6958213" y="3120653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>
            <a:extLst>
              <a:ext uri="{FF2B5EF4-FFF2-40B4-BE49-F238E27FC236}">
                <a16:creationId xmlns:a16="http://schemas.microsoft.com/office/drawing/2014/main" id="{6DECB653-79E7-8440-8540-622F1729A1B2}"/>
              </a:ext>
            </a:extLst>
          </p:cNvPr>
          <p:cNvCxnSpPr>
            <a:cxnSpLocks/>
            <a:stCxn id="190" idx="2"/>
            <a:endCxn id="193" idx="1"/>
          </p:cNvCxnSpPr>
          <p:nvPr/>
        </p:nvCxnSpPr>
        <p:spPr>
          <a:xfrm rot="16200000" flipH="1">
            <a:off x="6040811" y="3288257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Elbow Connector 241">
            <a:extLst>
              <a:ext uri="{FF2B5EF4-FFF2-40B4-BE49-F238E27FC236}">
                <a16:creationId xmlns:a16="http://schemas.microsoft.com/office/drawing/2014/main" id="{6902DA70-A1DE-A747-BFFC-BC79B5BDBFF2}"/>
              </a:ext>
            </a:extLst>
          </p:cNvPr>
          <p:cNvCxnSpPr>
            <a:cxnSpLocks/>
            <a:stCxn id="193" idx="3"/>
            <a:endCxn id="192" idx="2"/>
          </p:cNvCxnSpPr>
          <p:nvPr/>
        </p:nvCxnSpPr>
        <p:spPr>
          <a:xfrm flipV="1">
            <a:off x="6958213" y="3313221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959281" y="1809471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31" name="사각형: 둥근 모서리 6">
            <a:extLst>
              <a:ext uri="{FF2B5EF4-FFF2-40B4-BE49-F238E27FC236}">
                <a16:creationId xmlns:a16="http://schemas.microsoft.com/office/drawing/2014/main" id="{3BA31EBB-F3D9-6F4F-B608-D1E0EE8E5F24}"/>
              </a:ext>
            </a:extLst>
          </p:cNvPr>
          <p:cNvSpPr/>
          <p:nvPr/>
        </p:nvSpPr>
        <p:spPr>
          <a:xfrm>
            <a:off x="1558630" y="3772030"/>
            <a:ext cx="1121727" cy="27956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341" name="Straight Arrow Connector 340">
            <a:extLst>
              <a:ext uri="{FF2B5EF4-FFF2-40B4-BE49-F238E27FC236}">
                <a16:creationId xmlns:a16="http://schemas.microsoft.com/office/drawing/2014/main" id="{E0E0E835-82B8-C741-8585-D4B6F38D9BFC}"/>
              </a:ext>
            </a:extLst>
          </p:cNvPr>
          <p:cNvCxnSpPr>
            <a:cxnSpLocks/>
            <a:endCxn id="150" idx="2"/>
          </p:cNvCxnSpPr>
          <p:nvPr/>
        </p:nvCxnSpPr>
        <p:spPr>
          <a:xfrm flipH="1" flipV="1">
            <a:off x="4043889" y="1031400"/>
            <a:ext cx="1217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traight Arrow Connector 343">
            <a:extLst>
              <a:ext uri="{FF2B5EF4-FFF2-40B4-BE49-F238E27FC236}">
                <a16:creationId xmlns:a16="http://schemas.microsoft.com/office/drawing/2014/main" id="{D9B61E03-6F0F-7741-84AA-207E8D4FE1D8}"/>
              </a:ext>
            </a:extLst>
          </p:cNvPr>
          <p:cNvCxnSpPr>
            <a:cxnSpLocks/>
            <a:endCxn id="30" idx="2"/>
          </p:cNvCxnSpPr>
          <p:nvPr/>
        </p:nvCxnSpPr>
        <p:spPr>
          <a:xfrm flipV="1">
            <a:off x="4865189" y="1031400"/>
            <a:ext cx="0" cy="25071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4337020" y="4774361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5508769" y="4779702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cxnSp>
        <p:nvCxnSpPr>
          <p:cNvPr id="404" name="Straight Arrow Connector 403">
            <a:extLst>
              <a:ext uri="{FF2B5EF4-FFF2-40B4-BE49-F238E27FC236}">
                <a16:creationId xmlns:a16="http://schemas.microsoft.com/office/drawing/2014/main" id="{7599A455-143C-A847-8814-EE77D8F269A6}"/>
              </a:ext>
            </a:extLst>
          </p:cNvPr>
          <p:cNvCxnSpPr>
            <a:cxnSpLocks/>
            <a:endCxn id="105" idx="2"/>
          </p:cNvCxnSpPr>
          <p:nvPr/>
        </p:nvCxnSpPr>
        <p:spPr>
          <a:xfrm flipV="1">
            <a:off x="7358332" y="2608858"/>
            <a:ext cx="0" cy="17321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5648239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49" name="사각형: 둥근 모서리 6">
            <a:extLst>
              <a:ext uri="{FF2B5EF4-FFF2-40B4-BE49-F238E27FC236}">
                <a16:creationId xmlns:a16="http://schemas.microsoft.com/office/drawing/2014/main" id="{FD5C63F7-55AD-A04E-AA0C-45D2EF6E92D6}"/>
              </a:ext>
            </a:extLst>
          </p:cNvPr>
          <p:cNvSpPr/>
          <p:nvPr/>
        </p:nvSpPr>
        <p:spPr>
          <a:xfrm>
            <a:off x="7981037" y="280700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52" name="Straight Arrow Connector 451">
            <a:extLst>
              <a:ext uri="{FF2B5EF4-FFF2-40B4-BE49-F238E27FC236}">
                <a16:creationId xmlns:a16="http://schemas.microsoft.com/office/drawing/2014/main" id="{3230602F-83E3-C045-A28F-8BAF76780FA2}"/>
              </a:ext>
            </a:extLst>
          </p:cNvPr>
          <p:cNvCxnSpPr>
            <a:cxnSpLocks/>
            <a:endCxn id="449" idx="1"/>
          </p:cNvCxnSpPr>
          <p:nvPr/>
        </p:nvCxnSpPr>
        <p:spPr>
          <a:xfrm>
            <a:off x="7751679" y="2999426"/>
            <a:ext cx="229358" cy="0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traight Arrow Connector 455">
            <a:extLst>
              <a:ext uri="{FF2B5EF4-FFF2-40B4-BE49-F238E27FC236}">
                <a16:creationId xmlns:a16="http://schemas.microsoft.com/office/drawing/2014/main" id="{7879EFFE-A030-6C43-BFD4-844CBD680CD5}"/>
              </a:ext>
            </a:extLst>
          </p:cNvPr>
          <p:cNvCxnSpPr>
            <a:cxnSpLocks/>
            <a:stCxn id="451" idx="2"/>
            <a:endCxn id="449" idx="0"/>
          </p:cNvCxnSpPr>
          <p:nvPr/>
        </p:nvCxnSpPr>
        <p:spPr>
          <a:xfrm>
            <a:off x="8427368" y="2551260"/>
            <a:ext cx="3" cy="255742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73" idx="2"/>
            <a:endCxn id="32" idx="3"/>
          </p:cNvCxnSpPr>
          <p:nvPr/>
        </p:nvCxnSpPr>
        <p:spPr>
          <a:xfrm rot="5400000">
            <a:off x="6270598" y="4147968"/>
            <a:ext cx="438177" cy="406529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32" idx="3"/>
          </p:cNvCxnSpPr>
          <p:nvPr/>
        </p:nvCxnSpPr>
        <p:spPr>
          <a:xfrm flipH="1">
            <a:off x="6286421" y="959478"/>
            <a:ext cx="1450667" cy="3610843"/>
          </a:xfrm>
          <a:prstGeom prst="bentConnector3">
            <a:avLst>
              <a:gd name="adj1" fmla="val -9180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05" name="사각형: 둥근 모서리 6">
            <a:extLst>
              <a:ext uri="{FF2B5EF4-FFF2-40B4-BE49-F238E27FC236}">
                <a16:creationId xmlns:a16="http://schemas.microsoft.com/office/drawing/2014/main" id="{1AD0D5F2-C788-6E4C-B4C1-E6C0C8045A52}"/>
              </a:ext>
            </a:extLst>
          </p:cNvPr>
          <p:cNvSpPr/>
          <p:nvPr/>
        </p:nvSpPr>
        <p:spPr>
          <a:xfrm>
            <a:off x="6964985" y="2273703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3B143B30-8CD3-724F-A6A5-2F5782E52E55}"/>
              </a:ext>
            </a:extLst>
          </p:cNvPr>
          <p:cNvCxnSpPr>
            <a:cxnSpLocks/>
            <a:endCxn id="274" idx="0"/>
          </p:cNvCxnSpPr>
          <p:nvPr/>
        </p:nvCxnSpPr>
        <p:spPr>
          <a:xfrm>
            <a:off x="7352628" y="1629058"/>
            <a:ext cx="0" cy="180413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Elbow Connector 125">
            <a:extLst>
              <a:ext uri="{FF2B5EF4-FFF2-40B4-BE49-F238E27FC236}">
                <a16:creationId xmlns:a16="http://schemas.microsoft.com/office/drawing/2014/main" id="{5F30903A-407F-A24E-BA6B-8FABF40350D0}"/>
              </a:ext>
            </a:extLst>
          </p:cNvPr>
          <p:cNvCxnSpPr>
            <a:cxnSpLocks/>
            <a:stCxn id="274" idx="1"/>
            <a:endCxn id="416" idx="3"/>
          </p:cNvCxnSpPr>
          <p:nvPr/>
        </p:nvCxnSpPr>
        <p:spPr>
          <a:xfrm rot="10800000" flipV="1">
            <a:off x="6747061" y="1977048"/>
            <a:ext cx="212221" cy="231259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A83AE523-B7F7-DB4F-B3EA-84BC2B578B09}"/>
              </a:ext>
            </a:extLst>
          </p:cNvPr>
          <p:cNvCxnSpPr>
            <a:cxnSpLocks/>
            <a:stCxn id="416" idx="3"/>
            <a:endCxn id="105" idx="1"/>
          </p:cNvCxnSpPr>
          <p:nvPr/>
        </p:nvCxnSpPr>
        <p:spPr>
          <a:xfrm>
            <a:off x="6747060" y="2208308"/>
            <a:ext cx="217925" cy="23297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496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DefaultRunLauncher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75C1424-013B-4440-9EE8-B39BE884D22A}"/>
              </a:ext>
            </a:extLst>
          </p:cNvPr>
          <p:cNvGrpSpPr/>
          <p:nvPr/>
        </p:nvGrpSpPr>
        <p:grpSpPr>
          <a:xfrm>
            <a:off x="2584356" y="1275606"/>
            <a:ext cx="1555591" cy="2807564"/>
            <a:chOff x="2584356" y="1275606"/>
            <a:chExt cx="1987644" cy="2807564"/>
          </a:xfrm>
        </p:grpSpPr>
        <p:sp>
          <p:nvSpPr>
            <p:cNvPr id="38" name="사각형: 둥근 모서리 14">
              <a:extLst>
                <a:ext uri="{FF2B5EF4-FFF2-40B4-BE49-F238E27FC236}">
                  <a16:creationId xmlns:a16="http://schemas.microsoft.com/office/drawing/2014/main" id="{1321D0CF-CBC0-6D40-82C0-D5429771D1F4}"/>
                </a:ext>
              </a:extLst>
            </p:cNvPr>
            <p:cNvSpPr/>
            <p:nvPr/>
          </p:nvSpPr>
          <p:spPr>
            <a:xfrm>
              <a:off x="2584356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2771800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42" name="사각형: 둥근 모서리 14">
              <a:extLst>
                <a:ext uri="{FF2B5EF4-FFF2-40B4-BE49-F238E27FC236}">
                  <a16:creationId xmlns:a16="http://schemas.microsoft.com/office/drawing/2014/main" id="{2F584085-4846-8246-A40A-8713772DF052}"/>
                </a:ext>
              </a:extLst>
            </p:cNvPr>
            <p:cNvSpPr/>
            <p:nvPr/>
          </p:nvSpPr>
          <p:spPr>
            <a:xfrm>
              <a:off x="2584356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3" name="사각형: 둥근 모서리 14">
              <a:extLst>
                <a:ext uri="{FF2B5EF4-FFF2-40B4-BE49-F238E27FC236}">
                  <a16:creationId xmlns:a16="http://schemas.microsoft.com/office/drawing/2014/main" id="{B58936DE-F3D8-EE44-9B7A-E8C6E3FC3EB8}"/>
                </a:ext>
              </a:extLst>
            </p:cNvPr>
            <p:cNvSpPr/>
            <p:nvPr/>
          </p:nvSpPr>
          <p:spPr>
            <a:xfrm>
              <a:off x="2771800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47" name="사각형: 둥근 모서리 14">
              <a:extLst>
                <a:ext uri="{FF2B5EF4-FFF2-40B4-BE49-F238E27FC236}">
                  <a16:creationId xmlns:a16="http://schemas.microsoft.com/office/drawing/2014/main" id="{75F98B38-D8C3-1F42-8CA6-434F171171C8}"/>
                </a:ext>
              </a:extLst>
            </p:cNvPr>
            <p:cNvSpPr/>
            <p:nvPr/>
          </p:nvSpPr>
          <p:spPr>
            <a:xfrm>
              <a:off x="2584356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Processor</a:t>
              </a:r>
              <a:endParaRPr lang="ko-KR" altLang="en-US" sz="1200"/>
            </a:p>
          </p:txBody>
        </p:sp>
        <p:sp>
          <p:nvSpPr>
            <p:cNvPr id="48" name="사각형: 둥근 모서리 14">
              <a:extLst>
                <a:ext uri="{FF2B5EF4-FFF2-40B4-BE49-F238E27FC236}">
                  <a16:creationId xmlns:a16="http://schemas.microsoft.com/office/drawing/2014/main" id="{A538D4C9-FC00-0C48-A0D4-D698534B9A94}"/>
                </a:ext>
              </a:extLst>
            </p:cNvPr>
            <p:cNvSpPr/>
            <p:nvPr/>
          </p:nvSpPr>
          <p:spPr>
            <a:xfrm>
              <a:off x="2771800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66381FCD-C4F3-6D41-9271-A4CD97A49D25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 flipV="1">
            <a:off x="1619672" y="1671650"/>
            <a:ext cx="964684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964684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37" idx="3"/>
            <a:endCxn id="47" idx="1"/>
          </p:cNvCxnSpPr>
          <p:nvPr/>
        </p:nvCxnSpPr>
        <p:spPr>
          <a:xfrm>
            <a:off x="1619672" y="2235046"/>
            <a:ext cx="964684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사각형: 둥근 모서리 9">
            <a:extLst>
              <a:ext uri="{FF2B5EF4-FFF2-40B4-BE49-F238E27FC236}">
                <a16:creationId xmlns:a16="http://schemas.microsoft.com/office/drawing/2014/main" id="{08C98147-519A-6547-BAB5-AAF49F4467EA}"/>
              </a:ext>
            </a:extLst>
          </p:cNvPr>
          <p:cNvSpPr/>
          <p:nvPr/>
        </p:nvSpPr>
        <p:spPr>
          <a:xfrm>
            <a:off x="1525950" y="12713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Fork job</a:t>
            </a:r>
          </a:p>
          <a:p>
            <a:pPr algn="ctr"/>
            <a:r>
              <a:rPr lang="en-US" altLang="ko-KR" sz="1000" i="1"/>
              <a:t>process</a:t>
            </a:r>
          </a:p>
        </p:txBody>
      </p:sp>
      <p:sp>
        <p:nvSpPr>
          <p:cNvPr id="60" name="사각형: 둥근 모서리 9">
            <a:extLst>
              <a:ext uri="{FF2B5EF4-FFF2-40B4-BE49-F238E27FC236}">
                <a16:creationId xmlns:a16="http://schemas.microsoft.com/office/drawing/2014/main" id="{36C97316-66B0-6042-9B25-B2D5391F52A1}"/>
              </a:ext>
            </a:extLst>
          </p:cNvPr>
          <p:cNvSpPr/>
          <p:nvPr/>
        </p:nvSpPr>
        <p:spPr>
          <a:xfrm>
            <a:off x="2555773" y="70927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processes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24000758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DF32C1F9-77B2-C949-B52A-09D648EE2E0D}"/>
              </a:ext>
            </a:extLst>
          </p:cNvPr>
          <p:cNvGrpSpPr/>
          <p:nvPr/>
        </p:nvGrpSpPr>
        <p:grpSpPr>
          <a:xfrm>
            <a:off x="4867714" y="1275606"/>
            <a:ext cx="1555590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63958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4839063" y="70595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</p:spTree>
    <p:extLst>
      <p:ext uri="{BB962C8B-B14F-4D97-AF65-F5344CB8AC3E}">
        <p14:creationId xmlns:p14="http://schemas.microsoft.com/office/powerpoint/2010/main" val="3028630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CeleryK8sRunLauncher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350906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394110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260743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146656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179787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28334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19448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27560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183900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Broker (Queue)</a:t>
            </a:r>
            <a:r>
              <a:rPr lang="ko-KR" altLang="en-US" sz="1200"/>
              <a:t> </a:t>
            </a:r>
            <a:r>
              <a:rPr lang="en-US" altLang="ko-KR" sz="1200"/>
              <a:t>/</a:t>
            </a:r>
            <a:r>
              <a:rPr lang="ko-KR" altLang="en-US" sz="1200"/>
              <a:t> </a:t>
            </a:r>
            <a:r>
              <a:rPr lang="en-US" altLang="ko-KR" sz="1200"/>
              <a:t>Redis,</a:t>
            </a:r>
            <a:r>
              <a:rPr lang="ko-KR" altLang="en-US" sz="1200"/>
              <a:t> </a:t>
            </a:r>
            <a:r>
              <a:rPr lang="en-US" altLang="ko-KR" sz="1200"/>
              <a:t>RabbitMQ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23504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235046"/>
            <a:ext cx="864096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7A3A77F-591C-174E-B163-7A2029C6C6FB}"/>
              </a:ext>
            </a:extLst>
          </p:cNvPr>
          <p:cNvGrpSpPr/>
          <p:nvPr/>
        </p:nvGrpSpPr>
        <p:grpSpPr>
          <a:xfrm>
            <a:off x="4867714" y="1275606"/>
            <a:ext cx="1555589" cy="2807564"/>
            <a:chOff x="4867714" y="1275606"/>
            <a:chExt cx="1987644" cy="2807564"/>
          </a:xfrm>
        </p:grpSpPr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3A4A8A4B-5EE5-5347-A702-A83C53879EDA}"/>
                </a:ext>
              </a:extLst>
            </p:cNvPr>
            <p:cNvSpPr/>
            <p:nvPr/>
          </p:nvSpPr>
          <p:spPr>
            <a:xfrm>
              <a:off x="4867714" y="1275606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6" name="사각형: 둥근 모서리 14">
              <a:extLst>
                <a:ext uri="{FF2B5EF4-FFF2-40B4-BE49-F238E27FC236}">
                  <a16:creationId xmlns:a16="http://schemas.microsoft.com/office/drawing/2014/main" id="{79EC373F-EBEF-0F43-9F08-260D409F231A}"/>
                </a:ext>
              </a:extLst>
            </p:cNvPr>
            <p:cNvSpPr/>
            <p:nvPr/>
          </p:nvSpPr>
          <p:spPr>
            <a:xfrm>
              <a:off x="5055158" y="1378862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A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805D5F0E-D4CF-2D4D-9B26-E328CE4C8F8C}"/>
                </a:ext>
              </a:extLst>
            </p:cNvPr>
            <p:cNvSpPr/>
            <p:nvPr/>
          </p:nvSpPr>
          <p:spPr>
            <a:xfrm>
              <a:off x="4867714" y="2283344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29" name="사각형: 둥근 모서리 14">
              <a:extLst>
                <a:ext uri="{FF2B5EF4-FFF2-40B4-BE49-F238E27FC236}">
                  <a16:creationId xmlns:a16="http://schemas.microsoft.com/office/drawing/2014/main" id="{BAEDE1B5-1049-C943-8434-5271D0AED9A7}"/>
                </a:ext>
              </a:extLst>
            </p:cNvPr>
            <p:cNvSpPr/>
            <p:nvPr/>
          </p:nvSpPr>
          <p:spPr>
            <a:xfrm>
              <a:off x="5055158" y="2386600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B</a:t>
              </a:r>
              <a:endParaRPr lang="ko-KR" altLang="en-US" sz="1200"/>
            </a:p>
          </p:txBody>
        </p:sp>
        <p:sp>
          <p:nvSpPr>
            <p:cNvPr id="30" name="사각형: 둥근 모서리 14">
              <a:extLst>
                <a:ext uri="{FF2B5EF4-FFF2-40B4-BE49-F238E27FC236}">
                  <a16:creationId xmlns:a16="http://schemas.microsoft.com/office/drawing/2014/main" id="{B0959707-5619-554B-A7EB-2F85D7DB48FB}"/>
                </a:ext>
              </a:extLst>
            </p:cNvPr>
            <p:cNvSpPr/>
            <p:nvPr/>
          </p:nvSpPr>
          <p:spPr>
            <a:xfrm>
              <a:off x="4867714" y="3291082"/>
              <a:ext cx="1987644" cy="792088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altLang="ko-KR" sz="1200"/>
                <a:t>Worker Pod</a:t>
              </a:r>
              <a:endParaRPr lang="ko-KR" altLang="en-US" sz="1200"/>
            </a:p>
          </p:txBody>
        </p:sp>
        <p:sp>
          <p:nvSpPr>
            <p:cNvPr id="31" name="사각형: 둥근 모서리 14">
              <a:extLst>
                <a:ext uri="{FF2B5EF4-FFF2-40B4-BE49-F238E27FC236}">
                  <a16:creationId xmlns:a16="http://schemas.microsoft.com/office/drawing/2014/main" id="{5391E88F-EE25-9948-ABA7-98B98DCE50F9}"/>
                </a:ext>
              </a:extLst>
            </p:cNvPr>
            <p:cNvSpPr/>
            <p:nvPr/>
          </p:nvSpPr>
          <p:spPr>
            <a:xfrm>
              <a:off x="5055158" y="3394338"/>
              <a:ext cx="1612756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 C</a:t>
              </a:r>
              <a:endParaRPr lang="ko-KR" altLang="en-US" sz="1200"/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1671650"/>
            <a:ext cx="864096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235046"/>
            <a:ext cx="864096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1812592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Queue</a:t>
            </a:r>
            <a:r>
              <a:rPr lang="ko-KR" altLang="en-US" sz="1000" i="1"/>
              <a:t> </a:t>
            </a:r>
            <a:r>
              <a:rPr lang="en-US" altLang="ko-KR" sz="1000" i="1"/>
              <a:t>job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25984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Dequeue &amp; execute job</a:t>
            </a:r>
          </a:p>
        </p:txBody>
      </p:sp>
      <p:sp>
        <p:nvSpPr>
          <p:cNvPr id="32" name="사각형: 둥근 모서리 9">
            <a:extLst>
              <a:ext uri="{FF2B5EF4-FFF2-40B4-BE49-F238E27FC236}">
                <a16:creationId xmlns:a16="http://schemas.microsoft.com/office/drawing/2014/main" id="{E1ACA812-DB89-FF45-A4FB-9990502AC4AB}"/>
              </a:ext>
            </a:extLst>
          </p:cNvPr>
          <p:cNvSpPr/>
          <p:nvPr/>
        </p:nvSpPr>
        <p:spPr>
          <a:xfrm>
            <a:off x="4839130" y="814805"/>
            <a:ext cx="1612756" cy="45725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Worker job pods are created statically</a:t>
            </a:r>
          </a:p>
        </p:txBody>
      </p:sp>
    </p:spTree>
    <p:extLst>
      <p:ext uri="{BB962C8B-B14F-4D97-AF65-F5344CB8AC3E}">
        <p14:creationId xmlns:p14="http://schemas.microsoft.com/office/powerpoint/2010/main" val="24024786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in_process_executor</a:t>
            </a:r>
            <a:endParaRPr lang="ko-KR" altLang="en-US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1321D0CF-CBC0-6D40-82C0-D5429771D1F4}"/>
              </a:ext>
            </a:extLst>
          </p:cNvPr>
          <p:cNvSpPr/>
          <p:nvPr/>
        </p:nvSpPr>
        <p:spPr>
          <a:xfrm>
            <a:off x="1979712" y="1563638"/>
            <a:ext cx="5400600" cy="1656184"/>
          </a:xfrm>
          <a:prstGeom prst="roundRect">
            <a:avLst>
              <a:gd name="adj" fmla="val 1059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Processor</a:t>
            </a:r>
            <a:endParaRPr lang="ko-KR" altLang="en-US" sz="12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74557EC-7D69-5041-BC73-CB63947FF389}"/>
              </a:ext>
            </a:extLst>
          </p:cNvPr>
          <p:cNvGrpSpPr/>
          <p:nvPr/>
        </p:nvGrpSpPr>
        <p:grpSpPr>
          <a:xfrm>
            <a:off x="2174580" y="1671650"/>
            <a:ext cx="5010864" cy="1169022"/>
            <a:chOff x="943020" y="1744286"/>
            <a:chExt cx="5010864" cy="1169022"/>
          </a:xfrm>
        </p:grpSpPr>
        <p:sp>
          <p:nvSpPr>
            <p:cNvPr id="41" name="사각형: 둥근 모서리 14">
              <a:extLst>
                <a:ext uri="{FF2B5EF4-FFF2-40B4-BE49-F238E27FC236}">
                  <a16:creationId xmlns:a16="http://schemas.microsoft.com/office/drawing/2014/main" id="{9A10A8D5-DAA2-7046-A093-D246277AF6F7}"/>
                </a:ext>
              </a:extLst>
            </p:cNvPr>
            <p:cNvSpPr/>
            <p:nvPr/>
          </p:nvSpPr>
          <p:spPr>
            <a:xfrm>
              <a:off x="943020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Job</a:t>
              </a:r>
              <a:endParaRPr lang="ko-KR" altLang="en-US" sz="1200"/>
            </a:p>
          </p:txBody>
        </p:sp>
        <p:sp>
          <p:nvSpPr>
            <p:cNvPr id="22" name="사각형: 둥근 모서리 14">
              <a:extLst>
                <a:ext uri="{FF2B5EF4-FFF2-40B4-BE49-F238E27FC236}">
                  <a16:creationId xmlns:a16="http://schemas.microsoft.com/office/drawing/2014/main" id="{7039D52A-F7B9-054D-9626-58E234908582}"/>
                </a:ext>
              </a:extLst>
            </p:cNvPr>
            <p:cNvSpPr/>
            <p:nvPr/>
          </p:nvSpPr>
          <p:spPr>
            <a:xfrm>
              <a:off x="2267744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3" name="사각형: 둥근 모서리 14">
              <a:extLst>
                <a:ext uri="{FF2B5EF4-FFF2-40B4-BE49-F238E27FC236}">
                  <a16:creationId xmlns:a16="http://schemas.microsoft.com/office/drawing/2014/main" id="{E161995E-05A2-E84D-B6F3-DEF7EBDCD712}"/>
                </a:ext>
              </a:extLst>
            </p:cNvPr>
            <p:cNvSpPr/>
            <p:nvPr/>
          </p:nvSpPr>
          <p:spPr>
            <a:xfrm>
              <a:off x="2267744" y="25895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5" name="사각형: 둥근 모서리 14">
              <a:extLst>
                <a:ext uri="{FF2B5EF4-FFF2-40B4-BE49-F238E27FC236}">
                  <a16:creationId xmlns:a16="http://schemas.microsoft.com/office/drawing/2014/main" id="{DC9265D3-4455-6C49-8FD4-39765CF0260C}"/>
                </a:ext>
              </a:extLst>
            </p:cNvPr>
            <p:cNvSpPr/>
            <p:nvPr/>
          </p:nvSpPr>
          <p:spPr>
            <a:xfrm>
              <a:off x="3592468" y="1744286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  <p:sp>
          <p:nvSpPr>
            <p:cNvPr id="27" name="사각형: 둥근 모서리 14">
              <a:extLst>
                <a:ext uri="{FF2B5EF4-FFF2-40B4-BE49-F238E27FC236}">
                  <a16:creationId xmlns:a16="http://schemas.microsoft.com/office/drawing/2014/main" id="{703DBCA3-B8F5-774E-8E16-7655B8E4B5C5}"/>
                </a:ext>
              </a:extLst>
            </p:cNvPr>
            <p:cNvSpPr/>
            <p:nvPr/>
          </p:nvSpPr>
          <p:spPr>
            <a:xfrm>
              <a:off x="4917192" y="2176020"/>
              <a:ext cx="1036692" cy="323722"/>
            </a:xfrm>
            <a:prstGeom prst="roundRect">
              <a:avLst>
                <a:gd name="adj" fmla="val 15249"/>
              </a:avLst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ko-KR" sz="1200"/>
                <a:t>asset/ops</a:t>
              </a:r>
              <a:endParaRPr lang="ko-KR" altLang="en-US" sz="1200"/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21127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211272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535996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5860720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535996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6368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multiprocess_executor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Process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244784" y="2752202"/>
            <a:ext cx="174304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asset/op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27654607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/>
          <a:lstStyle/>
          <a:p>
            <a:r>
              <a:rPr lang="en-US" altLang="ko-KR"/>
              <a:t>k8s_job_executor</a:t>
            </a:r>
            <a:endParaRPr lang="ko-KR" altLang="en-US"/>
          </a:p>
        </p:txBody>
      </p:sp>
      <p:sp>
        <p:nvSpPr>
          <p:cNvPr id="41" name="사각형: 둥근 모서리 14">
            <a:extLst>
              <a:ext uri="{FF2B5EF4-FFF2-40B4-BE49-F238E27FC236}">
                <a16:creationId xmlns:a16="http://schemas.microsoft.com/office/drawing/2014/main" id="{9A10A8D5-DAA2-7046-A093-D246277AF6F7}"/>
              </a:ext>
            </a:extLst>
          </p:cNvPr>
          <p:cNvSpPr/>
          <p:nvPr/>
        </p:nvSpPr>
        <p:spPr>
          <a:xfrm>
            <a:off x="2548352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</a:t>
            </a:r>
            <a:endParaRPr lang="ko-KR" altLang="en-US" sz="1200"/>
          </a:p>
        </p:txBody>
      </p:sp>
      <p:sp>
        <p:nvSpPr>
          <p:cNvPr id="22" name="사각형: 둥근 모서리 14">
            <a:extLst>
              <a:ext uri="{FF2B5EF4-FFF2-40B4-BE49-F238E27FC236}">
                <a16:creationId xmlns:a16="http://schemas.microsoft.com/office/drawing/2014/main" id="{7039D52A-F7B9-054D-9626-58E234908582}"/>
              </a:ext>
            </a:extLst>
          </p:cNvPr>
          <p:cNvSpPr/>
          <p:nvPr/>
        </p:nvSpPr>
        <p:spPr>
          <a:xfrm>
            <a:off x="3873076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3" name="사각형: 둥근 모서리 14">
            <a:extLst>
              <a:ext uri="{FF2B5EF4-FFF2-40B4-BE49-F238E27FC236}">
                <a16:creationId xmlns:a16="http://schemas.microsoft.com/office/drawing/2014/main" id="{E161995E-05A2-E84D-B6F3-DEF7EBDCD712}"/>
              </a:ext>
            </a:extLst>
          </p:cNvPr>
          <p:cNvSpPr/>
          <p:nvPr/>
        </p:nvSpPr>
        <p:spPr>
          <a:xfrm>
            <a:off x="3873076" y="25169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DC9265D3-4455-6C49-8FD4-39765CF0260C}"/>
              </a:ext>
            </a:extLst>
          </p:cNvPr>
          <p:cNvSpPr/>
          <p:nvPr/>
        </p:nvSpPr>
        <p:spPr>
          <a:xfrm>
            <a:off x="5197800" y="1671650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703DBCA3-B8F5-774E-8E16-7655B8E4B5C5}"/>
              </a:ext>
            </a:extLst>
          </p:cNvPr>
          <p:cNvSpPr/>
          <p:nvPr/>
        </p:nvSpPr>
        <p:spPr>
          <a:xfrm>
            <a:off x="6522524" y="2103384"/>
            <a:ext cx="1036692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asset/ops</a:t>
            </a:r>
            <a:endParaRPr lang="ko-KR" altLang="en-US" sz="12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C4DE82A-5819-384E-A9A2-FDF893B2FFF4}"/>
              </a:ext>
            </a:extLst>
          </p:cNvPr>
          <p:cNvCxnSpPr>
            <a:cxnSpLocks/>
            <a:stCxn id="41" idx="3"/>
            <a:endCxn id="22" idx="1"/>
          </p:cNvCxnSpPr>
          <p:nvPr/>
        </p:nvCxnSpPr>
        <p:spPr>
          <a:xfrm flipV="1">
            <a:off x="3585044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7E1E7E9-EE4B-3548-935C-D0436B7E8CB0}"/>
              </a:ext>
            </a:extLst>
          </p:cNvPr>
          <p:cNvCxnSpPr>
            <a:cxnSpLocks/>
            <a:stCxn id="41" idx="3"/>
            <a:endCxn id="23" idx="1"/>
          </p:cNvCxnSpPr>
          <p:nvPr/>
        </p:nvCxnSpPr>
        <p:spPr>
          <a:xfrm>
            <a:off x="3585044" y="2265245"/>
            <a:ext cx="288032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C9612A87-6926-FC4D-8F5C-AB0BC2C34809}"/>
              </a:ext>
            </a:extLst>
          </p:cNvPr>
          <p:cNvCxnSpPr>
            <a:cxnSpLocks/>
            <a:stCxn id="22" idx="3"/>
            <a:endCxn id="25" idx="1"/>
          </p:cNvCxnSpPr>
          <p:nvPr/>
        </p:nvCxnSpPr>
        <p:spPr>
          <a:xfrm>
            <a:off x="4909768" y="1833511"/>
            <a:ext cx="288032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96C11D2E-9606-CA47-A7C2-7C12909D3D9B}"/>
              </a:ext>
            </a:extLst>
          </p:cNvPr>
          <p:cNvCxnSpPr>
            <a:cxnSpLocks/>
            <a:stCxn id="25" idx="3"/>
            <a:endCxn id="27" idx="1"/>
          </p:cNvCxnSpPr>
          <p:nvPr/>
        </p:nvCxnSpPr>
        <p:spPr>
          <a:xfrm>
            <a:off x="6234492" y="1833511"/>
            <a:ext cx="288032" cy="431734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F4627FC9-C201-AF49-B2D6-FDC3EEF51832}"/>
              </a:ext>
            </a:extLst>
          </p:cNvPr>
          <p:cNvCxnSpPr>
            <a:cxnSpLocks/>
            <a:stCxn id="23" idx="3"/>
            <a:endCxn id="27" idx="1"/>
          </p:cNvCxnSpPr>
          <p:nvPr/>
        </p:nvCxnSpPr>
        <p:spPr>
          <a:xfrm flipV="1">
            <a:off x="4909768" y="2265245"/>
            <a:ext cx="1612756" cy="41356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62503E8-592D-3F4D-BF6E-0376A64657A9}"/>
              </a:ext>
            </a:extLst>
          </p:cNvPr>
          <p:cNvSpPr/>
          <p:nvPr/>
        </p:nvSpPr>
        <p:spPr>
          <a:xfrm>
            <a:off x="2483768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6" name="사각형: 둥근 모서리 14">
            <a:extLst>
              <a:ext uri="{FF2B5EF4-FFF2-40B4-BE49-F238E27FC236}">
                <a16:creationId xmlns:a16="http://schemas.microsoft.com/office/drawing/2014/main" id="{F1E7FAAD-E8ED-6C4B-85E1-76A1CEB6694F}"/>
              </a:ext>
            </a:extLst>
          </p:cNvPr>
          <p:cNvSpPr/>
          <p:nvPr/>
        </p:nvSpPr>
        <p:spPr>
          <a:xfrm>
            <a:off x="3808492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7" name="사각형: 둥근 모서리 14">
            <a:extLst>
              <a:ext uri="{FF2B5EF4-FFF2-40B4-BE49-F238E27FC236}">
                <a16:creationId xmlns:a16="http://schemas.microsoft.com/office/drawing/2014/main" id="{0DDFFCF9-1BD8-B444-835F-61A8C4ED4498}"/>
              </a:ext>
            </a:extLst>
          </p:cNvPr>
          <p:cNvSpPr/>
          <p:nvPr/>
        </p:nvSpPr>
        <p:spPr>
          <a:xfrm>
            <a:off x="3808492" y="24493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18" name="사각형: 둥근 모서리 14">
            <a:extLst>
              <a:ext uri="{FF2B5EF4-FFF2-40B4-BE49-F238E27FC236}">
                <a16:creationId xmlns:a16="http://schemas.microsoft.com/office/drawing/2014/main" id="{3D2FF589-5417-2B4D-A0B5-C395556783F9}"/>
              </a:ext>
            </a:extLst>
          </p:cNvPr>
          <p:cNvSpPr/>
          <p:nvPr/>
        </p:nvSpPr>
        <p:spPr>
          <a:xfrm>
            <a:off x="5133216" y="158581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0" name="사각형: 둥근 모서리 14">
            <a:extLst>
              <a:ext uri="{FF2B5EF4-FFF2-40B4-BE49-F238E27FC236}">
                <a16:creationId xmlns:a16="http://schemas.microsoft.com/office/drawing/2014/main" id="{3498159C-88ED-0646-A346-4A6455934BD0}"/>
              </a:ext>
            </a:extLst>
          </p:cNvPr>
          <p:cNvSpPr/>
          <p:nvPr/>
        </p:nvSpPr>
        <p:spPr>
          <a:xfrm>
            <a:off x="6457940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A7FD5F45-1905-1644-A5A1-E8558B6AF8A8}"/>
              </a:ext>
            </a:extLst>
          </p:cNvPr>
          <p:cNvSpPr/>
          <p:nvPr/>
        </p:nvSpPr>
        <p:spPr>
          <a:xfrm>
            <a:off x="576114" y="2033463"/>
            <a:ext cx="1165860" cy="715270"/>
          </a:xfrm>
          <a:prstGeom prst="roundRect">
            <a:avLst>
              <a:gd name="adj" fmla="val 10597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</a:t>
            </a:r>
          </a:p>
          <a:p>
            <a:pPr algn="ctr"/>
            <a:r>
              <a:rPr lang="en-US" altLang="ko-KR" sz="1200"/>
              <a:t>Server</a:t>
            </a:r>
            <a:endParaRPr lang="ko-KR" altLang="en-US" sz="120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70E803E-9E68-0341-BF2D-1FDC3569C7E3}"/>
              </a:ext>
            </a:extLst>
          </p:cNvPr>
          <p:cNvCxnSpPr>
            <a:cxnSpLocks/>
            <a:stCxn id="15" idx="1"/>
            <a:endCxn id="26" idx="3"/>
          </p:cNvCxnSpPr>
          <p:nvPr/>
        </p:nvCxnSpPr>
        <p:spPr>
          <a:xfrm flipH="1">
            <a:off x="1741974" y="2391098"/>
            <a:ext cx="741794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사각형: 둥근 모서리 9">
            <a:extLst>
              <a:ext uri="{FF2B5EF4-FFF2-40B4-BE49-F238E27FC236}">
                <a16:creationId xmlns:a16="http://schemas.microsoft.com/office/drawing/2014/main" id="{4C244241-7ACC-5143-82A3-5CD62E779D65}"/>
              </a:ext>
            </a:extLst>
          </p:cNvPr>
          <p:cNvSpPr/>
          <p:nvPr/>
        </p:nvSpPr>
        <p:spPr>
          <a:xfrm>
            <a:off x="1309926" y="2752202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pods whenever asset/op executed</a:t>
            </a:r>
          </a:p>
        </p:txBody>
      </p:sp>
    </p:spTree>
    <p:extLst>
      <p:ext uri="{BB962C8B-B14F-4D97-AF65-F5344CB8AC3E}">
        <p14:creationId xmlns:p14="http://schemas.microsoft.com/office/powerpoint/2010/main" val="862563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 multiprocess_executor 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141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189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7515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6645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7955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3424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4565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5686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082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126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126"/>
            <a:ext cx="864095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867713" y="1995686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867713" y="3003424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867713" y="4011162"/>
            <a:ext cx="3664711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1730"/>
            <a:ext cx="864095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126"/>
            <a:ext cx="864095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59667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79920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038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8942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668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441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627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627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854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854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0803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0803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56034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63" idx="3"/>
          </p:cNvCxnSpPr>
          <p:nvPr/>
        </p:nvCxnSpPr>
        <p:spPr>
          <a:xfrm rot="5400000">
            <a:off x="4530559" y="3563729"/>
            <a:ext cx="433444" cy="15797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63" idx="3"/>
          </p:cNvCxnSpPr>
          <p:nvPr/>
        </p:nvCxnSpPr>
        <p:spPr>
          <a:xfrm flipH="1">
            <a:off x="3957411" y="959478"/>
            <a:ext cx="2629457" cy="3610843"/>
          </a:xfrm>
          <a:prstGeom prst="bentConnector3">
            <a:avLst>
              <a:gd name="adj1" fmla="val -86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rot="5400000" flipH="1" flipV="1">
            <a:off x="7163122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사각형: 둥근 모서리 6">
            <a:extLst>
              <a:ext uri="{FF2B5EF4-FFF2-40B4-BE49-F238E27FC236}">
                <a16:creationId xmlns:a16="http://schemas.microsoft.com/office/drawing/2014/main" id="{BF68EBD0-29E5-3E47-9CB3-4856D14BBA96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en-US" altLang="ko-KR" sz="1100" b="1"/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02FACE4-1D3B-2647-B9E6-4F492FE852B4}"/>
              </a:ext>
            </a:extLst>
          </p:cNvPr>
          <p:cNvCxnSpPr>
            <a:cxnSpLocks/>
            <a:stCxn id="100" idx="2"/>
          </p:cNvCxnSpPr>
          <p:nvPr/>
        </p:nvCxnSpPr>
        <p:spPr>
          <a:xfrm flipH="1">
            <a:off x="8427369" y="1572309"/>
            <a:ext cx="2" cy="2930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3BDE40B-9EBB-834A-8B61-EF9C0AD3B154}"/>
              </a:ext>
            </a:extLst>
          </p:cNvPr>
          <p:cNvCxnSpPr>
            <a:cxnSpLocks/>
            <a:stCxn id="73" idx="0"/>
            <a:endCxn id="451" idx="2"/>
          </p:cNvCxnSpPr>
          <p:nvPr/>
        </p:nvCxnSpPr>
        <p:spPr>
          <a:xfrm flipV="1">
            <a:off x="8427368" y="2551260"/>
            <a:ext cx="0" cy="312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26E66FF2-DE63-B64C-A151-5D5FBABD3079}"/>
              </a:ext>
            </a:extLst>
          </p:cNvPr>
          <p:cNvCxnSpPr>
            <a:cxnSpLocks/>
            <a:stCxn id="80" idx="2"/>
            <a:endCxn id="81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사각형: 둥근 모서리 6">
            <a:extLst>
              <a:ext uri="{FF2B5EF4-FFF2-40B4-BE49-F238E27FC236}">
                <a16:creationId xmlns:a16="http://schemas.microsoft.com/office/drawing/2014/main" id="{5BDE2759-B0FE-0A42-87F8-B90FAC45AE2D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5257B2F7-8D0A-6F4B-9A20-AC1641630A03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pic>
        <p:nvPicPr>
          <p:cNvPr id="82" name="Picture 2" descr="사람 - 무료 사회적인개 아이콘">
            <a:extLst>
              <a:ext uri="{FF2B5EF4-FFF2-40B4-BE49-F238E27FC236}">
                <a16:creationId xmlns:a16="http://schemas.microsoft.com/office/drawing/2014/main" id="{9F67BAE9-D1D3-7442-A25B-4F85C643CD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1E558C2B-25A5-614F-824F-D140C33CBB2B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63AE0782-AA8E-444E-B794-579EED54EEA3}"/>
              </a:ext>
            </a:extLst>
          </p:cNvPr>
          <p:cNvCxnSpPr>
            <a:cxnSpLocks/>
            <a:stCxn id="87" idx="2"/>
            <a:endCxn id="80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사각형: 둥근 모서리 6">
            <a:extLst>
              <a:ext uri="{FF2B5EF4-FFF2-40B4-BE49-F238E27FC236}">
                <a16:creationId xmlns:a16="http://schemas.microsoft.com/office/drawing/2014/main" id="{0EF7600A-0833-B249-B129-DE314E4E475B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0" name="사각형: 둥근 모서리 6">
            <a:extLst>
              <a:ext uri="{FF2B5EF4-FFF2-40B4-BE49-F238E27FC236}">
                <a16:creationId xmlns:a16="http://schemas.microsoft.com/office/drawing/2014/main" id="{45787E25-A6AC-8D4C-BBA7-13A77486C698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A76F63BC-100A-B943-A3DE-76DAE47300AA}"/>
              </a:ext>
            </a:extLst>
          </p:cNvPr>
          <p:cNvCxnSpPr>
            <a:cxnSpLocks/>
            <a:stCxn id="89" idx="2"/>
            <a:endCxn id="90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사각형: 둥근 모서리 6">
            <a:extLst>
              <a:ext uri="{FF2B5EF4-FFF2-40B4-BE49-F238E27FC236}">
                <a16:creationId xmlns:a16="http://schemas.microsoft.com/office/drawing/2014/main" id="{FE8EA47E-8FD3-D940-BBFC-6696DE6A152D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387AD23F-F35F-B74A-888A-306D9A5A602A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9CB8A4C2-98E5-F743-B20E-DF86832A686C}"/>
              </a:ext>
            </a:extLst>
          </p:cNvPr>
          <p:cNvCxnSpPr>
            <a:cxnSpLocks/>
          </p:cNvCxnSpPr>
          <p:nvPr/>
        </p:nvCxnSpPr>
        <p:spPr>
          <a:xfrm flipV="1">
            <a:off x="1634509" y="786190"/>
            <a:ext cx="1018215" cy="13964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>
            <a:extLst>
              <a:ext uri="{FF2B5EF4-FFF2-40B4-BE49-F238E27FC236}">
                <a16:creationId xmlns:a16="http://schemas.microsoft.com/office/drawing/2014/main" id="{0BE3523D-997F-4843-A0EF-3DD63DC0A72D}"/>
              </a:ext>
            </a:extLst>
          </p:cNvPr>
          <p:cNvCxnSpPr>
            <a:cxnSpLocks/>
            <a:endCxn id="104" idx="2"/>
          </p:cNvCxnSpPr>
          <p:nvPr/>
        </p:nvCxnSpPr>
        <p:spPr>
          <a:xfrm flipV="1">
            <a:off x="1634509" y="1146972"/>
            <a:ext cx="2322903" cy="103569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BC37BC6D-4488-F845-B087-1F9CB9FBEDE6}"/>
              </a:ext>
            </a:extLst>
          </p:cNvPr>
          <p:cNvCxnSpPr>
            <a:cxnSpLocks/>
            <a:endCxn id="132" idx="0"/>
          </p:cNvCxnSpPr>
          <p:nvPr/>
        </p:nvCxnSpPr>
        <p:spPr>
          <a:xfrm>
            <a:off x="1634509" y="2182661"/>
            <a:ext cx="2322904" cy="109689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93D703A5-93A2-F64F-9233-217C60366B23}"/>
              </a:ext>
            </a:extLst>
          </p:cNvPr>
          <p:cNvCxnSpPr>
            <a:cxnSpLocks/>
          </p:cNvCxnSpPr>
          <p:nvPr/>
        </p:nvCxnSpPr>
        <p:spPr>
          <a:xfrm>
            <a:off x="1634509" y="2182661"/>
            <a:ext cx="1018214" cy="144597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90D4871E-90F4-6D4D-97C0-F53329B0262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4389" y="2182661"/>
            <a:ext cx="1610808" cy="2387660"/>
          </a:xfrm>
          <a:prstGeom prst="bentConnector3">
            <a:avLst>
              <a:gd name="adj1" fmla="val -87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85139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0538"/>
            <a:ext cx="8229600" cy="857250"/>
          </a:xfrm>
        </p:spPr>
        <p:txBody>
          <a:bodyPr>
            <a:normAutofit fontScale="90000"/>
          </a:bodyPr>
          <a:lstStyle/>
          <a:p>
            <a:r>
              <a:rPr lang="en-US" altLang="ko-KR"/>
              <a:t>K8sRunLauncher +</a:t>
            </a:r>
            <a:br>
              <a:rPr lang="en-US" altLang="ko-KR"/>
            </a:br>
            <a:r>
              <a:rPr lang="en-US" altLang="ko-KR"/>
              <a:t>k8s_job_executor</a:t>
            </a:r>
            <a:endParaRPr lang="ko-KR" altLang="en-US"/>
          </a:p>
        </p:txBody>
      </p:sp>
      <p:pic>
        <p:nvPicPr>
          <p:cNvPr id="1026" name="Picture 2" descr="Free File SVG, PNG Icon, Symbol. Download Image.">
            <a:extLst>
              <a:ext uri="{FF2B5EF4-FFF2-40B4-BE49-F238E27FC236}">
                <a16:creationId xmlns:a16="http://schemas.microsoft.com/office/drawing/2014/main" id="{CD2B0A1B-32E7-0E44-99E0-ACEB3BA8B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335" y="4229889"/>
            <a:ext cx="432048" cy="432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사각형: 둥근 모서리 9">
            <a:extLst>
              <a:ext uri="{FF2B5EF4-FFF2-40B4-BE49-F238E27FC236}">
                <a16:creationId xmlns:a16="http://schemas.microsoft.com/office/drawing/2014/main" id="{5B91CA49-337A-1341-8E07-92019C926B61}"/>
              </a:ext>
            </a:extLst>
          </p:cNvPr>
          <p:cNvSpPr/>
          <p:nvPr/>
        </p:nvSpPr>
        <p:spPr>
          <a:xfrm>
            <a:off x="462444" y="4661937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dagster.yaml</a:t>
            </a:r>
          </a:p>
        </p:txBody>
      </p:sp>
      <p:sp>
        <p:nvSpPr>
          <p:cNvPr id="24" name="사각형: 둥근 모서리 9">
            <a:extLst>
              <a:ext uri="{FF2B5EF4-FFF2-40B4-BE49-F238E27FC236}">
                <a16:creationId xmlns:a16="http://schemas.microsoft.com/office/drawing/2014/main" id="{F141D224-1DB8-4F4C-AFFB-CFC8282B76DB}"/>
              </a:ext>
            </a:extLst>
          </p:cNvPr>
          <p:cNvSpPr/>
          <p:nvPr/>
        </p:nvSpPr>
        <p:spPr>
          <a:xfrm>
            <a:off x="457299" y="3328263"/>
            <a:ext cx="1080120" cy="212170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 CLI</a:t>
            </a:r>
          </a:p>
        </p:txBody>
      </p:sp>
      <p:pic>
        <p:nvPicPr>
          <p:cNvPr id="1036" name="Picture 12" descr="브라우저 - 무료 현서와 웹개 아이콘">
            <a:extLst>
              <a:ext uri="{FF2B5EF4-FFF2-40B4-BE49-F238E27FC236}">
                <a16:creationId xmlns:a16="http://schemas.microsoft.com/office/drawing/2014/main" id="{D9A46203-9350-F743-8AA4-7F4C10823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2187393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사각형: 둥근 모서리 9">
            <a:extLst>
              <a:ext uri="{FF2B5EF4-FFF2-40B4-BE49-F238E27FC236}">
                <a16:creationId xmlns:a16="http://schemas.microsoft.com/office/drawing/2014/main" id="{BF6F4266-CBB7-9D42-9901-2524702551A4}"/>
              </a:ext>
            </a:extLst>
          </p:cNvPr>
          <p:cNvSpPr/>
          <p:nvPr/>
        </p:nvSpPr>
        <p:spPr>
          <a:xfrm>
            <a:off x="457299" y="2518703"/>
            <a:ext cx="1080120" cy="318744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dagster</a:t>
            </a:r>
          </a:p>
          <a:p>
            <a:pPr algn="ctr"/>
            <a:r>
              <a:rPr lang="en-US" altLang="ko-KR" sz="1000"/>
              <a:t>Web Console</a:t>
            </a:r>
          </a:p>
        </p:txBody>
      </p:sp>
      <p:pic>
        <p:nvPicPr>
          <p:cNvPr id="1038" name="Picture 14" descr="Terminal - Free computer icons">
            <a:extLst>
              <a:ext uri="{FF2B5EF4-FFF2-40B4-BE49-F238E27FC236}">
                <a16:creationId xmlns:a16="http://schemas.microsoft.com/office/drawing/2014/main" id="{529110FD-AF7D-1F4F-BA6D-F0D044366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498" y="3004172"/>
            <a:ext cx="323722" cy="323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37B2C39-6798-E741-A546-1AA916731A89}"/>
              </a:ext>
            </a:extLst>
          </p:cNvPr>
          <p:cNvCxnSpPr>
            <a:cxnSpLocks/>
            <a:stCxn id="1026" idx="0"/>
          </p:cNvCxnSpPr>
          <p:nvPr/>
        </p:nvCxnSpPr>
        <p:spPr>
          <a:xfrm flipV="1">
            <a:off x="997359" y="3915313"/>
            <a:ext cx="0" cy="3145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사각형: 둥근 모서리 14">
            <a:extLst>
              <a:ext uri="{FF2B5EF4-FFF2-40B4-BE49-F238E27FC236}">
                <a16:creationId xmlns:a16="http://schemas.microsoft.com/office/drawing/2014/main" id="{35196542-1F2A-9548-A38F-01CD6B28D20F}"/>
              </a:ext>
            </a:extLst>
          </p:cNvPr>
          <p:cNvSpPr/>
          <p:nvPr/>
        </p:nvSpPr>
        <p:spPr>
          <a:xfrm>
            <a:off x="374842" y="1996434"/>
            <a:ext cx="1244830" cy="1918879"/>
          </a:xfrm>
          <a:prstGeom prst="roundRect">
            <a:avLst>
              <a:gd name="adj" fmla="val 9829"/>
            </a:avLst>
          </a:prstGeom>
          <a:noFill/>
          <a:ln w="12700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000" b="1"/>
              <a:t>Dagster Client</a:t>
            </a:r>
            <a:endParaRPr lang="ko-KR" altLang="en-US" sz="1000" b="1"/>
          </a:p>
        </p:txBody>
      </p:sp>
      <p:sp>
        <p:nvSpPr>
          <p:cNvPr id="42" name="사각형: 둥근 모서리 14">
            <a:extLst>
              <a:ext uri="{FF2B5EF4-FFF2-40B4-BE49-F238E27FC236}">
                <a16:creationId xmlns:a16="http://schemas.microsoft.com/office/drawing/2014/main" id="{2F584085-4846-8246-A40A-8713772DF052}"/>
              </a:ext>
            </a:extLst>
          </p:cNvPr>
          <p:cNvSpPr/>
          <p:nvPr/>
        </p:nvSpPr>
        <p:spPr>
          <a:xfrm>
            <a:off x="2483768" y="2559830"/>
            <a:ext cx="1519850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  <a:endParaRPr lang="ko-KR" altLang="en-US" sz="120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5591AC9-F790-9241-9CDB-167533454376}"/>
              </a:ext>
            </a:extLst>
          </p:cNvPr>
          <p:cNvCxnSpPr>
            <a:cxnSpLocks/>
            <a:stCxn id="37" idx="3"/>
            <a:endCxn id="42" idx="1"/>
          </p:cNvCxnSpPr>
          <p:nvPr/>
        </p:nvCxnSpPr>
        <p:spPr>
          <a:xfrm>
            <a:off x="1619672" y="2955874"/>
            <a:ext cx="864096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D22F77C-8217-934A-ABC4-417B6C5304F0}"/>
              </a:ext>
            </a:extLst>
          </p:cNvPr>
          <p:cNvCxnSpPr>
            <a:cxnSpLocks/>
            <a:stCxn id="42" idx="3"/>
            <a:endCxn id="27" idx="1"/>
          </p:cNvCxnSpPr>
          <p:nvPr/>
        </p:nvCxnSpPr>
        <p:spPr>
          <a:xfrm>
            <a:off x="4003618" y="2955874"/>
            <a:ext cx="949299" cy="444342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사각형: 둥근 모서리 14">
            <a:extLst>
              <a:ext uri="{FF2B5EF4-FFF2-40B4-BE49-F238E27FC236}">
                <a16:creationId xmlns:a16="http://schemas.microsoft.com/office/drawing/2014/main" id="{3A4A8A4B-5EE5-5347-A702-A83C53879EDA}"/>
              </a:ext>
            </a:extLst>
          </p:cNvPr>
          <p:cNvSpPr/>
          <p:nvPr/>
        </p:nvSpPr>
        <p:spPr>
          <a:xfrm>
            <a:off x="4952917" y="1996434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6" name="사각형: 둥근 모서리 14">
            <a:extLst>
              <a:ext uri="{FF2B5EF4-FFF2-40B4-BE49-F238E27FC236}">
                <a16:creationId xmlns:a16="http://schemas.microsoft.com/office/drawing/2014/main" id="{79EC373F-EBEF-0F43-9F08-260D409F231A}"/>
              </a:ext>
            </a:extLst>
          </p:cNvPr>
          <p:cNvSpPr/>
          <p:nvPr/>
        </p:nvSpPr>
        <p:spPr>
          <a:xfrm>
            <a:off x="501441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A</a:t>
            </a:r>
            <a:endParaRPr lang="ko-KR" altLang="en-US" sz="1200"/>
          </a:p>
        </p:txBody>
      </p:sp>
      <p:sp>
        <p:nvSpPr>
          <p:cNvPr id="27" name="사각형: 둥근 모서리 14">
            <a:extLst>
              <a:ext uri="{FF2B5EF4-FFF2-40B4-BE49-F238E27FC236}">
                <a16:creationId xmlns:a16="http://schemas.microsoft.com/office/drawing/2014/main" id="{805D5F0E-D4CF-2D4D-9B26-E328CE4C8F8C}"/>
              </a:ext>
            </a:extLst>
          </p:cNvPr>
          <p:cNvSpPr/>
          <p:nvPr/>
        </p:nvSpPr>
        <p:spPr>
          <a:xfrm>
            <a:off x="4952917" y="3004172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29" name="사각형: 둥근 모서리 14">
            <a:extLst>
              <a:ext uri="{FF2B5EF4-FFF2-40B4-BE49-F238E27FC236}">
                <a16:creationId xmlns:a16="http://schemas.microsoft.com/office/drawing/2014/main" id="{BAEDE1B5-1049-C943-8434-5271D0AED9A7}"/>
              </a:ext>
            </a:extLst>
          </p:cNvPr>
          <p:cNvSpPr/>
          <p:nvPr/>
        </p:nvSpPr>
        <p:spPr>
          <a:xfrm>
            <a:off x="501441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B</a:t>
            </a:r>
            <a:endParaRPr lang="ko-KR" altLang="en-US" sz="1200"/>
          </a:p>
        </p:txBody>
      </p:sp>
      <p:sp>
        <p:nvSpPr>
          <p:cNvPr id="30" name="사각형: 둥근 모서리 14">
            <a:extLst>
              <a:ext uri="{FF2B5EF4-FFF2-40B4-BE49-F238E27FC236}">
                <a16:creationId xmlns:a16="http://schemas.microsoft.com/office/drawing/2014/main" id="{B0959707-5619-554B-A7EB-2F85D7DB48FB}"/>
              </a:ext>
            </a:extLst>
          </p:cNvPr>
          <p:cNvSpPr/>
          <p:nvPr/>
        </p:nvSpPr>
        <p:spPr>
          <a:xfrm>
            <a:off x="4952917" y="4011910"/>
            <a:ext cx="1115374" cy="792088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31" name="사각형: 둥근 모서리 14">
            <a:extLst>
              <a:ext uri="{FF2B5EF4-FFF2-40B4-BE49-F238E27FC236}">
                <a16:creationId xmlns:a16="http://schemas.microsoft.com/office/drawing/2014/main" id="{5391E88F-EE25-9948-ABA7-98B98DCE50F9}"/>
              </a:ext>
            </a:extLst>
          </p:cNvPr>
          <p:cNvSpPr/>
          <p:nvPr/>
        </p:nvSpPr>
        <p:spPr>
          <a:xfrm>
            <a:off x="501441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Job C</a:t>
            </a:r>
            <a:endParaRPr lang="ko-KR" altLang="en-US" sz="12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E2B25A3-C585-1047-AC8B-9B1D0422150F}"/>
              </a:ext>
            </a:extLst>
          </p:cNvPr>
          <p:cNvCxnSpPr>
            <a:cxnSpLocks/>
            <a:stCxn id="42" idx="3"/>
            <a:endCxn id="25" idx="1"/>
          </p:cNvCxnSpPr>
          <p:nvPr/>
        </p:nvCxnSpPr>
        <p:spPr>
          <a:xfrm flipV="1">
            <a:off x="4003618" y="2392478"/>
            <a:ext cx="949299" cy="56339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E19E50D-99DC-DA46-8613-144605C21C18}"/>
              </a:ext>
            </a:extLst>
          </p:cNvPr>
          <p:cNvCxnSpPr>
            <a:cxnSpLocks/>
            <a:stCxn id="42" idx="3"/>
            <a:endCxn id="30" idx="1"/>
          </p:cNvCxnSpPr>
          <p:nvPr/>
        </p:nvCxnSpPr>
        <p:spPr>
          <a:xfrm>
            <a:off x="4003618" y="2955874"/>
            <a:ext cx="949299" cy="145208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사각형: 둥근 모서리 9">
            <a:extLst>
              <a:ext uri="{FF2B5EF4-FFF2-40B4-BE49-F238E27FC236}">
                <a16:creationId xmlns:a16="http://schemas.microsoft.com/office/drawing/2014/main" id="{6B38B870-C23D-3742-B6A3-FA999273E528}"/>
              </a:ext>
            </a:extLst>
          </p:cNvPr>
          <p:cNvSpPr/>
          <p:nvPr/>
        </p:nvSpPr>
        <p:spPr>
          <a:xfrm>
            <a:off x="1475656" y="2360415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Request </a:t>
            </a:r>
          </a:p>
          <a:p>
            <a:pPr algn="ctr"/>
            <a:r>
              <a:rPr lang="en-US" altLang="ko-KR" sz="1000" i="1"/>
              <a:t>creating </a:t>
            </a:r>
          </a:p>
          <a:p>
            <a:pPr algn="ctr"/>
            <a:r>
              <a:rPr lang="en-US" altLang="ko-KR" sz="1000" i="1"/>
              <a:t>job pod</a:t>
            </a:r>
            <a:endParaRPr lang="en-US" altLang="ko-KR" sz="1100" i="1"/>
          </a:p>
        </p:txBody>
      </p:sp>
      <p:sp>
        <p:nvSpPr>
          <p:cNvPr id="57" name="사각형: 둥근 모서리 9">
            <a:extLst>
              <a:ext uri="{FF2B5EF4-FFF2-40B4-BE49-F238E27FC236}">
                <a16:creationId xmlns:a16="http://schemas.microsoft.com/office/drawing/2014/main" id="{F8275CC6-FCDE-9345-8580-E68A6028AAA8}"/>
              </a:ext>
            </a:extLst>
          </p:cNvPr>
          <p:cNvSpPr/>
          <p:nvPr/>
        </p:nvSpPr>
        <p:spPr>
          <a:xfrm>
            <a:off x="3859602" y="1980668"/>
            <a:ext cx="1152128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Create pod &amp; execute job</a:t>
            </a:r>
          </a:p>
        </p:txBody>
      </p:sp>
      <p:sp>
        <p:nvSpPr>
          <p:cNvPr id="63" name="사각형: 둥근 모서리 9">
            <a:extLst>
              <a:ext uri="{FF2B5EF4-FFF2-40B4-BE49-F238E27FC236}">
                <a16:creationId xmlns:a16="http://schemas.microsoft.com/office/drawing/2014/main" id="{8FECB1BC-457B-0C4D-A70C-9F204B103541}"/>
              </a:ext>
            </a:extLst>
          </p:cNvPr>
          <p:cNvSpPr/>
          <p:nvPr/>
        </p:nvSpPr>
        <p:spPr>
          <a:xfrm>
            <a:off x="5900093" y="1426786"/>
            <a:ext cx="1612756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/>
              <a:t>Dynamically create job pods whenever a job is submitted</a:t>
            </a:r>
          </a:p>
        </p:txBody>
      </p:sp>
      <p:sp>
        <p:nvSpPr>
          <p:cNvPr id="32" name="사각형: 둥근 모서리 14">
            <a:extLst>
              <a:ext uri="{FF2B5EF4-FFF2-40B4-BE49-F238E27FC236}">
                <a16:creationId xmlns:a16="http://schemas.microsoft.com/office/drawing/2014/main" id="{07ACF64F-5D5B-C64D-9513-EA3F9055EC21}"/>
              </a:ext>
            </a:extLst>
          </p:cNvPr>
          <p:cNvSpPr/>
          <p:nvPr/>
        </p:nvSpPr>
        <p:spPr>
          <a:xfrm>
            <a:off x="6207598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3" name="사각형: 둥근 모서리 14">
            <a:extLst>
              <a:ext uri="{FF2B5EF4-FFF2-40B4-BE49-F238E27FC236}">
                <a16:creationId xmlns:a16="http://schemas.microsoft.com/office/drawing/2014/main" id="{DF26F357-50B8-F845-89C7-933FE639A297}"/>
              </a:ext>
            </a:extLst>
          </p:cNvPr>
          <p:cNvSpPr/>
          <p:nvPr/>
        </p:nvSpPr>
        <p:spPr>
          <a:xfrm>
            <a:off x="6207598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4" name="사각형: 둥근 모서리 14">
            <a:extLst>
              <a:ext uri="{FF2B5EF4-FFF2-40B4-BE49-F238E27FC236}">
                <a16:creationId xmlns:a16="http://schemas.microsoft.com/office/drawing/2014/main" id="{2B1D8FC6-E924-1542-ACBC-0D10D7AC7E70}"/>
              </a:ext>
            </a:extLst>
          </p:cNvPr>
          <p:cNvSpPr/>
          <p:nvPr/>
        </p:nvSpPr>
        <p:spPr>
          <a:xfrm>
            <a:off x="6207598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6" name="사각형: 둥근 모서리 14">
            <a:extLst>
              <a:ext uri="{FF2B5EF4-FFF2-40B4-BE49-F238E27FC236}">
                <a16:creationId xmlns:a16="http://schemas.microsoft.com/office/drawing/2014/main" id="{E4709A5D-C8B1-244B-86D5-99EEE5C00AC3}"/>
              </a:ext>
            </a:extLst>
          </p:cNvPr>
          <p:cNvSpPr/>
          <p:nvPr/>
        </p:nvSpPr>
        <p:spPr>
          <a:xfrm>
            <a:off x="7394523" y="2099690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38" name="사각형: 둥근 모서리 14">
            <a:extLst>
              <a:ext uri="{FF2B5EF4-FFF2-40B4-BE49-F238E27FC236}">
                <a16:creationId xmlns:a16="http://schemas.microsoft.com/office/drawing/2014/main" id="{A26C3D40-F6E8-0349-B4D5-E66FFBE984EF}"/>
              </a:ext>
            </a:extLst>
          </p:cNvPr>
          <p:cNvSpPr/>
          <p:nvPr/>
        </p:nvSpPr>
        <p:spPr>
          <a:xfrm>
            <a:off x="7394523" y="3107428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sp>
        <p:nvSpPr>
          <p:cNvPr id="40" name="사각형: 둥근 모서리 14">
            <a:extLst>
              <a:ext uri="{FF2B5EF4-FFF2-40B4-BE49-F238E27FC236}">
                <a16:creationId xmlns:a16="http://schemas.microsoft.com/office/drawing/2014/main" id="{56F00810-3997-9F47-8E6D-E6E7884A9D2D}"/>
              </a:ext>
            </a:extLst>
          </p:cNvPr>
          <p:cNvSpPr/>
          <p:nvPr/>
        </p:nvSpPr>
        <p:spPr>
          <a:xfrm>
            <a:off x="7394523" y="4115166"/>
            <a:ext cx="997747" cy="323722"/>
          </a:xfrm>
          <a:prstGeom prst="roundRect">
            <a:avLst>
              <a:gd name="adj" fmla="val 1524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asset/op</a:t>
            </a:r>
            <a:endParaRPr lang="ko-KR" altLang="en-US" sz="120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CBD6CEB-A6DA-CA4F-BC61-2D626B7B1CF0}"/>
              </a:ext>
            </a:extLst>
          </p:cNvPr>
          <p:cNvCxnSpPr>
            <a:cxnSpLocks/>
            <a:stCxn id="26" idx="2"/>
            <a:endCxn id="42" idx="3"/>
          </p:cNvCxnSpPr>
          <p:nvPr/>
        </p:nvCxnSpPr>
        <p:spPr>
          <a:xfrm flipH="1">
            <a:off x="4003618" y="2423412"/>
            <a:ext cx="1509669" cy="53246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B797F1F-4294-1642-B039-9DCC85DDDD03}"/>
              </a:ext>
            </a:extLst>
          </p:cNvPr>
          <p:cNvCxnSpPr>
            <a:cxnSpLocks/>
            <a:stCxn id="29" idx="0"/>
            <a:endCxn id="42" idx="3"/>
          </p:cNvCxnSpPr>
          <p:nvPr/>
        </p:nvCxnSpPr>
        <p:spPr>
          <a:xfrm flipH="1" flipV="1">
            <a:off x="4003618" y="2955874"/>
            <a:ext cx="1509669" cy="151554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C0B6465F-C1F6-4F4A-8EBB-FAF0DA907902}"/>
              </a:ext>
            </a:extLst>
          </p:cNvPr>
          <p:cNvCxnSpPr>
            <a:cxnSpLocks/>
            <a:stCxn id="31" idx="0"/>
            <a:endCxn id="42" idx="3"/>
          </p:cNvCxnSpPr>
          <p:nvPr/>
        </p:nvCxnSpPr>
        <p:spPr>
          <a:xfrm flipH="1" flipV="1">
            <a:off x="4003618" y="2955874"/>
            <a:ext cx="1509669" cy="1159292"/>
          </a:xfrm>
          <a:prstGeom prst="straightConnector1">
            <a:avLst/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CD9B009-2986-2C46-86B8-F8A4452B6572}"/>
              </a:ext>
            </a:extLst>
          </p:cNvPr>
          <p:cNvCxnSpPr>
            <a:cxnSpLocks/>
            <a:stCxn id="31" idx="3"/>
            <a:endCxn id="34" idx="1"/>
          </p:cNvCxnSpPr>
          <p:nvPr/>
        </p:nvCxnSpPr>
        <p:spPr>
          <a:xfrm>
            <a:off x="6012160" y="4277027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9F86D89A-7061-E946-A698-C1432F0C1658}"/>
              </a:ext>
            </a:extLst>
          </p:cNvPr>
          <p:cNvCxnSpPr>
            <a:cxnSpLocks/>
            <a:stCxn id="34" idx="3"/>
            <a:endCxn id="40" idx="1"/>
          </p:cNvCxnSpPr>
          <p:nvPr/>
        </p:nvCxnSpPr>
        <p:spPr>
          <a:xfrm>
            <a:off x="7205345" y="4277027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3EBF605E-760E-0A47-943F-1829927655A9}"/>
              </a:ext>
            </a:extLst>
          </p:cNvPr>
          <p:cNvCxnSpPr>
            <a:cxnSpLocks/>
            <a:stCxn id="29" idx="3"/>
            <a:endCxn id="33" idx="1"/>
          </p:cNvCxnSpPr>
          <p:nvPr/>
        </p:nvCxnSpPr>
        <p:spPr>
          <a:xfrm>
            <a:off x="6012160" y="3269289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F5608C85-5CC5-4847-A986-DEC40ECB7E3C}"/>
              </a:ext>
            </a:extLst>
          </p:cNvPr>
          <p:cNvCxnSpPr>
            <a:cxnSpLocks/>
            <a:stCxn id="33" idx="3"/>
            <a:endCxn id="38" idx="1"/>
          </p:cNvCxnSpPr>
          <p:nvPr/>
        </p:nvCxnSpPr>
        <p:spPr>
          <a:xfrm>
            <a:off x="7205345" y="3269289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A7EE09FA-5E20-1142-8C0F-E8A4D8BEB08E}"/>
              </a:ext>
            </a:extLst>
          </p:cNvPr>
          <p:cNvCxnSpPr>
            <a:cxnSpLocks/>
            <a:stCxn id="26" idx="3"/>
            <a:endCxn id="32" idx="1"/>
          </p:cNvCxnSpPr>
          <p:nvPr/>
        </p:nvCxnSpPr>
        <p:spPr>
          <a:xfrm>
            <a:off x="6012160" y="2261551"/>
            <a:ext cx="19543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6CB507F4-170A-4B44-9C50-9B35861131B6}"/>
              </a:ext>
            </a:extLst>
          </p:cNvPr>
          <p:cNvCxnSpPr>
            <a:cxnSpLocks/>
            <a:stCxn id="32" idx="3"/>
            <a:endCxn id="36" idx="1"/>
          </p:cNvCxnSpPr>
          <p:nvPr/>
        </p:nvCxnSpPr>
        <p:spPr>
          <a:xfrm>
            <a:off x="7205345" y="2261551"/>
            <a:ext cx="189178" cy="0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사각형: 둥근 모서리 9">
            <a:extLst>
              <a:ext uri="{FF2B5EF4-FFF2-40B4-BE49-F238E27FC236}">
                <a16:creationId xmlns:a16="http://schemas.microsoft.com/office/drawing/2014/main" id="{64AA7D46-29DB-FC44-9C38-AC601C09A4EC}"/>
              </a:ext>
            </a:extLst>
          </p:cNvPr>
          <p:cNvSpPr/>
          <p:nvPr/>
        </p:nvSpPr>
        <p:spPr>
          <a:xfrm>
            <a:off x="2961764" y="3634430"/>
            <a:ext cx="1720620" cy="561765"/>
          </a:xfrm>
          <a:prstGeom prst="roundRect">
            <a:avLst>
              <a:gd name="adj" fmla="val 15249"/>
            </a:avLst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i="1">
                <a:solidFill>
                  <a:srgbClr val="C00000"/>
                </a:solidFill>
              </a:rPr>
              <a:t>Dynamically create asset/op pods whenever asset/op executed</a:t>
            </a:r>
          </a:p>
        </p:txBody>
      </p:sp>
      <p:sp>
        <p:nvSpPr>
          <p:cNvPr id="83" name="사각형: 둥근 모서리 14">
            <a:extLst>
              <a:ext uri="{FF2B5EF4-FFF2-40B4-BE49-F238E27FC236}">
                <a16:creationId xmlns:a16="http://schemas.microsoft.com/office/drawing/2014/main" id="{A9D0AB36-2ED7-6942-8ECB-BB6D10EE9467}"/>
              </a:ext>
            </a:extLst>
          </p:cNvPr>
          <p:cNvSpPr/>
          <p:nvPr/>
        </p:nvSpPr>
        <p:spPr>
          <a:xfrm>
            <a:off x="6148784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4" name="사각형: 둥근 모서리 14">
            <a:extLst>
              <a:ext uri="{FF2B5EF4-FFF2-40B4-BE49-F238E27FC236}">
                <a16:creationId xmlns:a16="http://schemas.microsoft.com/office/drawing/2014/main" id="{8DED99F1-A658-624A-AC14-14D369108466}"/>
              </a:ext>
            </a:extLst>
          </p:cNvPr>
          <p:cNvSpPr/>
          <p:nvPr/>
        </p:nvSpPr>
        <p:spPr>
          <a:xfrm>
            <a:off x="6148784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5" name="사각형: 둥근 모서리 14">
            <a:extLst>
              <a:ext uri="{FF2B5EF4-FFF2-40B4-BE49-F238E27FC236}">
                <a16:creationId xmlns:a16="http://schemas.microsoft.com/office/drawing/2014/main" id="{2D4976DB-6392-CD41-97FB-11D1BC8F6165}"/>
              </a:ext>
            </a:extLst>
          </p:cNvPr>
          <p:cNvSpPr/>
          <p:nvPr/>
        </p:nvSpPr>
        <p:spPr>
          <a:xfrm>
            <a:off x="6148784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6" name="사각형: 둥근 모서리 14">
            <a:extLst>
              <a:ext uri="{FF2B5EF4-FFF2-40B4-BE49-F238E27FC236}">
                <a16:creationId xmlns:a16="http://schemas.microsoft.com/office/drawing/2014/main" id="{63A3EBC4-5817-204D-9EB2-7321B5DB9870}"/>
              </a:ext>
            </a:extLst>
          </p:cNvPr>
          <p:cNvSpPr/>
          <p:nvPr/>
        </p:nvSpPr>
        <p:spPr>
          <a:xfrm>
            <a:off x="7335710" y="1996434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7" name="사각형: 둥근 모서리 14">
            <a:extLst>
              <a:ext uri="{FF2B5EF4-FFF2-40B4-BE49-F238E27FC236}">
                <a16:creationId xmlns:a16="http://schemas.microsoft.com/office/drawing/2014/main" id="{8539BCD4-7318-FC40-BBD0-39A3F94AC693}"/>
              </a:ext>
            </a:extLst>
          </p:cNvPr>
          <p:cNvSpPr/>
          <p:nvPr/>
        </p:nvSpPr>
        <p:spPr>
          <a:xfrm>
            <a:off x="7335710" y="3004172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  <p:sp>
        <p:nvSpPr>
          <p:cNvPr id="88" name="사각형: 둥근 모서리 14">
            <a:extLst>
              <a:ext uri="{FF2B5EF4-FFF2-40B4-BE49-F238E27FC236}">
                <a16:creationId xmlns:a16="http://schemas.microsoft.com/office/drawing/2014/main" id="{6ADDD287-EB6A-2A40-A3E7-301D30B1BF16}"/>
              </a:ext>
            </a:extLst>
          </p:cNvPr>
          <p:cNvSpPr/>
          <p:nvPr/>
        </p:nvSpPr>
        <p:spPr>
          <a:xfrm>
            <a:off x="7335710" y="4011910"/>
            <a:ext cx="1115374" cy="792088"/>
          </a:xfrm>
          <a:prstGeom prst="roundRect">
            <a:avLst>
              <a:gd name="adj" fmla="val 1524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  <a:endParaRPr lang="ko-KR" altLang="en-US" sz="1200"/>
          </a:p>
        </p:txBody>
      </p:sp>
    </p:spTree>
    <p:extLst>
      <p:ext uri="{BB962C8B-B14F-4D97-AF65-F5344CB8AC3E}">
        <p14:creationId xmlns:p14="http://schemas.microsoft.com/office/powerpoint/2010/main" val="3426456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 Storage</a:t>
            </a:r>
            <a:endParaRPr lang="ko-KR" altLang="en-US" sz="1000"/>
          </a:p>
        </p:txBody>
      </p: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71" idx="3"/>
          </p:cNvCxnSpPr>
          <p:nvPr/>
        </p:nvCxnSpPr>
        <p:spPr>
          <a:xfrm rot="5400000">
            <a:off x="4530559" y="3563729"/>
            <a:ext cx="433444" cy="1579740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71" idx="3"/>
          </p:cNvCxnSpPr>
          <p:nvPr/>
        </p:nvCxnSpPr>
        <p:spPr>
          <a:xfrm flipH="1">
            <a:off x="3957411" y="959478"/>
            <a:ext cx="2629457" cy="3610843"/>
          </a:xfrm>
          <a:prstGeom prst="bentConnector3">
            <a:avLst>
              <a:gd name="adj1" fmla="val -869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Manager,</a:t>
            </a:r>
            <a:br>
              <a:rPr lang="en-US" altLang="ko-KR" sz="1000"/>
            </a:br>
            <a:r>
              <a:rPr lang="en-US" altLang="ko-KR" sz="1000"/>
              <a:t>Data Store, </a:t>
            </a:r>
            <a:br>
              <a:rPr lang="en-US" altLang="ko-KR" sz="1000"/>
            </a:br>
            <a:r>
              <a:rPr lang="en-US" altLang="ko-KR" sz="1000"/>
              <a:t>BI Tools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Compute</a:t>
            </a:r>
          </a:p>
          <a:p>
            <a:pPr algn="ctr"/>
            <a:r>
              <a:rPr lang="en-US" altLang="ko-KR" sz="1000"/>
              <a:t>Logs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 rot="5400000">
            <a:off x="7163123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20114086-D641-7B43-8333-6FA16546AF28}"/>
              </a:ext>
            </a:extLst>
          </p:cNvPr>
          <p:cNvSpPr/>
          <p:nvPr/>
        </p:nvSpPr>
        <p:spPr>
          <a:xfrm>
            <a:off x="3329788" y="2768980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1A6A32EA-44F2-DF4A-890A-315D58EAEED4}"/>
              </a:ext>
            </a:extLst>
          </p:cNvPr>
          <p:cNvSpPr/>
          <p:nvPr/>
        </p:nvSpPr>
        <p:spPr>
          <a:xfrm>
            <a:off x="3329788" y="1045061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52CEA83F-8CA5-E94D-B49F-F311F16A6DBD}"/>
              </a:ext>
            </a:extLst>
          </p:cNvPr>
          <p:cNvSpPr/>
          <p:nvPr/>
        </p:nvSpPr>
        <p:spPr>
          <a:xfrm>
            <a:off x="1983482" y="1904883"/>
            <a:ext cx="893694" cy="555884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Queue</a:t>
            </a:r>
          </a:p>
          <a:p>
            <a:pPr algn="ctr"/>
            <a:r>
              <a:rPr lang="en-US" altLang="ko-KR" sz="1000"/>
              <a:t>(RabbitMQ, Redis)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095A30B-D9A8-C844-AB63-B9DB7E7056B0}"/>
              </a:ext>
            </a:extLst>
          </p:cNvPr>
          <p:cNvCxnSpPr>
            <a:cxnSpLocks/>
            <a:stCxn id="91" idx="3"/>
            <a:endCxn id="94" idx="1"/>
          </p:cNvCxnSpPr>
          <p:nvPr/>
        </p:nvCxnSpPr>
        <p:spPr>
          <a:xfrm flipV="1">
            <a:off x="1634509" y="494571"/>
            <a:ext cx="343849" cy="168809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14AE724-A5DE-4C42-8C97-CC22D18955C4}"/>
              </a:ext>
            </a:extLst>
          </p:cNvPr>
          <p:cNvCxnSpPr>
            <a:cxnSpLocks/>
            <a:stCxn id="91" idx="3"/>
            <a:endCxn id="96" idx="1"/>
          </p:cNvCxnSpPr>
          <p:nvPr/>
        </p:nvCxnSpPr>
        <p:spPr>
          <a:xfrm>
            <a:off x="1634509" y="2182661"/>
            <a:ext cx="343848" cy="17375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8E31265B-500E-6A4D-876B-00D755730834}"/>
              </a:ext>
            </a:extLst>
          </p:cNvPr>
          <p:cNvSpPr/>
          <p:nvPr/>
        </p:nvSpPr>
        <p:spPr>
          <a:xfrm>
            <a:off x="3329265" y="1916687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26" name="사각형: 둥근 모서리 6">
            <a:extLst>
              <a:ext uri="{FF2B5EF4-FFF2-40B4-BE49-F238E27FC236}">
                <a16:creationId xmlns:a16="http://schemas.microsoft.com/office/drawing/2014/main" id="{B83B3936-2C2E-4A4E-BD1C-BCF70E66AFD7}"/>
              </a:ext>
            </a:extLst>
          </p:cNvPr>
          <p:cNvSpPr/>
          <p:nvPr/>
        </p:nvSpPr>
        <p:spPr>
          <a:xfrm>
            <a:off x="3256005" y="884611"/>
            <a:ext cx="981866" cy="2584884"/>
          </a:xfrm>
          <a:prstGeom prst="roundRect">
            <a:avLst>
              <a:gd name="adj" fmla="val 90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100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632BFA8-48E5-F64F-B63D-BBDE1D7D0D1A}"/>
              </a:ext>
            </a:extLst>
          </p:cNvPr>
          <p:cNvCxnSpPr>
            <a:cxnSpLocks/>
            <a:stCxn id="126" idx="3"/>
            <a:endCxn id="119" idx="0"/>
          </p:cNvCxnSpPr>
          <p:nvPr/>
        </p:nvCxnSpPr>
        <p:spPr>
          <a:xfrm>
            <a:off x="4237871" y="2177053"/>
            <a:ext cx="1299280" cy="62066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201269E-BADC-7640-B0B5-5253AF6F0F1A}"/>
              </a:ext>
            </a:extLst>
          </p:cNvPr>
          <p:cNvCxnSpPr>
            <a:cxnSpLocks/>
            <a:stCxn id="126" idx="3"/>
            <a:endCxn id="146" idx="2"/>
          </p:cNvCxnSpPr>
          <p:nvPr/>
        </p:nvCxnSpPr>
        <p:spPr>
          <a:xfrm flipV="1">
            <a:off x="4237871" y="1629058"/>
            <a:ext cx="1299280" cy="5479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328F7D7-7F79-324B-A810-1BF01D19DB8D}"/>
              </a:ext>
            </a:extLst>
          </p:cNvPr>
          <p:cNvCxnSpPr>
            <a:cxnSpLocks/>
            <a:stCxn id="97" idx="3"/>
            <a:endCxn id="126" idx="1"/>
          </p:cNvCxnSpPr>
          <p:nvPr/>
        </p:nvCxnSpPr>
        <p:spPr>
          <a:xfrm flipV="1">
            <a:off x="2877176" y="2177053"/>
            <a:ext cx="378829" cy="57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사각형: 둥근 모서리 6">
            <a:extLst>
              <a:ext uri="{FF2B5EF4-FFF2-40B4-BE49-F238E27FC236}">
                <a16:creationId xmlns:a16="http://schemas.microsoft.com/office/drawing/2014/main" id="{7A6CA375-9D65-674E-94EE-2B24A18B9DDB}"/>
              </a:ext>
            </a:extLst>
          </p:cNvPr>
          <p:cNvSpPr/>
          <p:nvPr/>
        </p:nvSpPr>
        <p:spPr>
          <a:xfrm>
            <a:off x="2085197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en-US" altLang="ko-KR" sz="1100" b="1"/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1B6AC15-E7F5-0345-85CF-60CCBC188D99}"/>
              </a:ext>
            </a:extLst>
          </p:cNvPr>
          <p:cNvCxnSpPr>
            <a:cxnSpLocks/>
          </p:cNvCxnSpPr>
          <p:nvPr/>
        </p:nvCxnSpPr>
        <p:spPr>
          <a:xfrm flipH="1">
            <a:off x="8427369" y="1572309"/>
            <a:ext cx="2" cy="293046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92E79F7-8622-DD4F-BE47-A8D75C17CAFF}"/>
              </a:ext>
            </a:extLst>
          </p:cNvPr>
          <p:cNvCxnSpPr>
            <a:cxnSpLocks/>
          </p:cNvCxnSpPr>
          <p:nvPr/>
        </p:nvCxnSpPr>
        <p:spPr>
          <a:xfrm flipV="1">
            <a:off x="8427368" y="2551260"/>
            <a:ext cx="0" cy="31265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A6E25296-00B8-8643-8275-A6AF8A88EBBA}"/>
              </a:ext>
            </a:extLst>
          </p:cNvPr>
          <p:cNvCxnSpPr>
            <a:cxnSpLocks/>
            <a:stCxn id="81" idx="2"/>
            <a:endCxn id="82" idx="0"/>
          </p:cNvCxnSpPr>
          <p:nvPr/>
        </p:nvCxnSpPr>
        <p:spPr>
          <a:xfrm>
            <a:off x="1054451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사각형: 둥근 모서리 6">
            <a:extLst>
              <a:ext uri="{FF2B5EF4-FFF2-40B4-BE49-F238E27FC236}">
                <a16:creationId xmlns:a16="http://schemas.microsoft.com/office/drawing/2014/main" id="{C4D9FB22-7F55-894E-9F07-3B46C8CB2CFF}"/>
              </a:ext>
            </a:extLst>
          </p:cNvPr>
          <p:cNvSpPr/>
          <p:nvPr/>
        </p:nvSpPr>
        <p:spPr>
          <a:xfrm>
            <a:off x="536016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82" name="사각형: 둥근 모서리 6">
            <a:extLst>
              <a:ext uri="{FF2B5EF4-FFF2-40B4-BE49-F238E27FC236}">
                <a16:creationId xmlns:a16="http://schemas.microsoft.com/office/drawing/2014/main" id="{1A18BF14-054D-B346-81AF-B24A907CCC9A}"/>
              </a:ext>
            </a:extLst>
          </p:cNvPr>
          <p:cNvSpPr/>
          <p:nvPr/>
        </p:nvSpPr>
        <p:spPr>
          <a:xfrm>
            <a:off x="536016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</a:t>
            </a:r>
          </a:p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pic>
        <p:nvPicPr>
          <p:cNvPr id="87" name="Picture 2" descr="사람 - 무료 사회적인개 아이콘">
            <a:extLst>
              <a:ext uri="{FF2B5EF4-FFF2-40B4-BE49-F238E27FC236}">
                <a16:creationId xmlns:a16="http://schemas.microsoft.com/office/drawing/2014/main" id="{6EF525F6-F7E5-274E-B268-E54DEEAF42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6692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9" name="TextBox 88">
            <a:extLst>
              <a:ext uri="{FF2B5EF4-FFF2-40B4-BE49-F238E27FC236}">
                <a16:creationId xmlns:a16="http://schemas.microsoft.com/office/drawing/2014/main" id="{7E551DEB-BDA0-4549-8CBA-A395E8203168}"/>
              </a:ext>
            </a:extLst>
          </p:cNvPr>
          <p:cNvSpPr txBox="1"/>
          <p:nvPr/>
        </p:nvSpPr>
        <p:spPr>
          <a:xfrm>
            <a:off x="536013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840C8DC-89F0-E046-AC3C-BBE6A2D93D99}"/>
              </a:ext>
            </a:extLst>
          </p:cNvPr>
          <p:cNvCxnSpPr>
            <a:cxnSpLocks/>
            <a:stCxn id="89" idx="2"/>
            <a:endCxn id="81" idx="0"/>
          </p:cNvCxnSpPr>
          <p:nvPr/>
        </p:nvCxnSpPr>
        <p:spPr>
          <a:xfrm>
            <a:off x="1054449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사각형: 둥근 모서리 6">
            <a:extLst>
              <a:ext uri="{FF2B5EF4-FFF2-40B4-BE49-F238E27FC236}">
                <a16:creationId xmlns:a16="http://schemas.microsoft.com/office/drawing/2014/main" id="{001AC406-AAD8-BB47-BF3A-D4B887F4947D}"/>
              </a:ext>
            </a:extLst>
          </p:cNvPr>
          <p:cNvSpPr/>
          <p:nvPr/>
        </p:nvSpPr>
        <p:spPr>
          <a:xfrm>
            <a:off x="474389" y="1227551"/>
            <a:ext cx="1160120" cy="1910219"/>
          </a:xfrm>
          <a:prstGeom prst="roundRect">
            <a:avLst>
              <a:gd name="adj" fmla="val 5199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1000"/>
          </a:p>
        </p:txBody>
      </p:sp>
      <p:sp>
        <p:nvSpPr>
          <p:cNvPr id="92" name="사각형: 둥근 모서리 6">
            <a:extLst>
              <a:ext uri="{FF2B5EF4-FFF2-40B4-BE49-F238E27FC236}">
                <a16:creationId xmlns:a16="http://schemas.microsoft.com/office/drawing/2014/main" id="{BA713EF8-7802-DF49-A6FC-89F2F36E5EB8}"/>
              </a:ext>
            </a:extLst>
          </p:cNvPr>
          <p:cNvSpPr/>
          <p:nvPr/>
        </p:nvSpPr>
        <p:spPr>
          <a:xfrm>
            <a:off x="476425" y="3325809"/>
            <a:ext cx="1160121" cy="886062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Dagster Instance</a:t>
            </a:r>
          </a:p>
          <a:p>
            <a:pPr algn="ctr"/>
            <a:r>
              <a:rPr lang="en-US" altLang="ko-KR" sz="1100"/>
              <a:t>(dagster.yaml)</a:t>
            </a:r>
          </a:p>
          <a:p>
            <a:pPr algn="ctr"/>
            <a:r>
              <a:rPr lang="en-US" altLang="ko-KR" sz="1100" b="1"/>
              <a:t>ConfigMap</a:t>
            </a:r>
            <a:r>
              <a:rPr lang="en-US" altLang="ko-KR" sz="1100"/>
              <a:t> </a:t>
            </a:r>
          </a:p>
        </p:txBody>
      </p: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ECAC069C-1F5D-D742-B8C9-844C56CE0478}"/>
              </a:ext>
            </a:extLst>
          </p:cNvPr>
          <p:cNvCxnSpPr>
            <a:cxnSpLocks/>
            <a:stCxn id="91" idx="2"/>
            <a:endCxn id="92" idx="0"/>
          </p:cNvCxnSpPr>
          <p:nvPr/>
        </p:nvCxnSpPr>
        <p:spPr>
          <a:xfrm>
            <a:off x="1054449" y="3137770"/>
            <a:ext cx="2037" cy="188039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사각형: 둥근 모서리 6">
            <a:extLst>
              <a:ext uri="{FF2B5EF4-FFF2-40B4-BE49-F238E27FC236}">
                <a16:creationId xmlns:a16="http://schemas.microsoft.com/office/drawing/2014/main" id="{3CC91C4D-179E-F84A-A6EC-D270C7A02B5F}"/>
              </a:ext>
            </a:extLst>
          </p:cNvPr>
          <p:cNvSpPr/>
          <p:nvPr/>
        </p:nvSpPr>
        <p:spPr>
          <a:xfrm>
            <a:off x="1978358" y="202951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96" name="사각형: 둥근 모서리 6">
            <a:extLst>
              <a:ext uri="{FF2B5EF4-FFF2-40B4-BE49-F238E27FC236}">
                <a16:creationId xmlns:a16="http://schemas.microsoft.com/office/drawing/2014/main" id="{4C37BE35-E9B6-5648-AD06-C626A9021913}"/>
              </a:ext>
            </a:extLst>
          </p:cNvPr>
          <p:cNvSpPr/>
          <p:nvPr/>
        </p:nvSpPr>
        <p:spPr>
          <a:xfrm>
            <a:off x="1978357" y="3628632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66EE2C22-9071-5C41-9ED4-4F9E381D90A3}"/>
              </a:ext>
            </a:extLst>
          </p:cNvPr>
          <p:cNvSpPr/>
          <p:nvPr/>
        </p:nvSpPr>
        <p:spPr>
          <a:xfrm>
            <a:off x="1985372" y="122088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09" name="사각형: 둥근 모서리 6">
            <a:extLst>
              <a:ext uri="{FF2B5EF4-FFF2-40B4-BE49-F238E27FC236}">
                <a16:creationId xmlns:a16="http://schemas.microsoft.com/office/drawing/2014/main" id="{D662E0EC-84E3-CA46-B1F4-BD527C780FD9}"/>
              </a:ext>
            </a:extLst>
          </p:cNvPr>
          <p:cNvSpPr/>
          <p:nvPr/>
        </p:nvSpPr>
        <p:spPr>
          <a:xfrm>
            <a:off x="1983482" y="2757882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0" name="Elbow Connector 109">
            <a:extLst>
              <a:ext uri="{FF2B5EF4-FFF2-40B4-BE49-F238E27FC236}">
                <a16:creationId xmlns:a16="http://schemas.microsoft.com/office/drawing/2014/main" id="{1374D08C-8C90-D443-BD9D-89B9590BBDC0}"/>
              </a:ext>
            </a:extLst>
          </p:cNvPr>
          <p:cNvCxnSpPr>
            <a:cxnSpLocks/>
            <a:stCxn id="91" idx="3"/>
            <a:endCxn id="107" idx="1"/>
          </p:cNvCxnSpPr>
          <p:nvPr/>
        </p:nvCxnSpPr>
        <p:spPr>
          <a:xfrm flipV="1">
            <a:off x="1634509" y="1410825"/>
            <a:ext cx="350863" cy="771836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Elbow Connector 111">
            <a:extLst>
              <a:ext uri="{FF2B5EF4-FFF2-40B4-BE49-F238E27FC236}">
                <a16:creationId xmlns:a16="http://schemas.microsoft.com/office/drawing/2014/main" id="{09B60C04-DEC1-284F-8F2A-301BA0A33364}"/>
              </a:ext>
            </a:extLst>
          </p:cNvPr>
          <p:cNvCxnSpPr>
            <a:cxnSpLocks/>
            <a:stCxn id="91" idx="3"/>
            <a:endCxn id="109" idx="1"/>
          </p:cNvCxnSpPr>
          <p:nvPr/>
        </p:nvCxnSpPr>
        <p:spPr>
          <a:xfrm>
            <a:off x="1634509" y="2182661"/>
            <a:ext cx="348973" cy="765165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Elbow Connector 112">
            <a:extLst>
              <a:ext uri="{FF2B5EF4-FFF2-40B4-BE49-F238E27FC236}">
                <a16:creationId xmlns:a16="http://schemas.microsoft.com/office/drawing/2014/main" id="{37E5EC62-64F9-2648-B21A-CFA635079300}"/>
              </a:ext>
            </a:extLst>
          </p:cNvPr>
          <p:cNvCxnSpPr>
            <a:cxnSpLocks/>
            <a:stCxn id="109" idx="0"/>
            <a:endCxn id="97" idx="2"/>
          </p:cNvCxnSpPr>
          <p:nvPr/>
        </p:nvCxnSpPr>
        <p:spPr>
          <a:xfrm rot="5400000" flipH="1" flipV="1">
            <a:off x="2189758" y="2517311"/>
            <a:ext cx="297115" cy="18402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Elbow Connector 113">
            <a:extLst>
              <a:ext uri="{FF2B5EF4-FFF2-40B4-BE49-F238E27FC236}">
                <a16:creationId xmlns:a16="http://schemas.microsoft.com/office/drawing/2014/main" id="{D5D7800F-DCF1-6949-BEE0-4A35E7313736}"/>
              </a:ext>
            </a:extLst>
          </p:cNvPr>
          <p:cNvCxnSpPr>
            <a:cxnSpLocks/>
            <a:stCxn id="107" idx="2"/>
            <a:endCxn id="97" idx="0"/>
          </p:cNvCxnSpPr>
          <p:nvPr/>
        </p:nvCxnSpPr>
        <p:spPr>
          <a:xfrm rot="16200000" flipH="1">
            <a:off x="2187203" y="1661757"/>
            <a:ext cx="304114" cy="182138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사각형: 둥근 모서리 6">
            <a:extLst>
              <a:ext uri="{FF2B5EF4-FFF2-40B4-BE49-F238E27FC236}">
                <a16:creationId xmlns:a16="http://schemas.microsoft.com/office/drawing/2014/main" id="{923333A1-E744-F642-B8A0-B2FF32582282}"/>
              </a:ext>
            </a:extLst>
          </p:cNvPr>
          <p:cNvSpPr/>
          <p:nvPr/>
        </p:nvSpPr>
        <p:spPr>
          <a:xfrm>
            <a:off x="2572951" y="2757882"/>
            <a:ext cx="5969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Flower</a:t>
            </a:r>
          </a:p>
        </p:txBody>
      </p:sp>
      <p:cxnSp>
        <p:nvCxnSpPr>
          <p:cNvPr id="104" name="Elbow Connector 103">
            <a:extLst>
              <a:ext uri="{FF2B5EF4-FFF2-40B4-BE49-F238E27FC236}">
                <a16:creationId xmlns:a16="http://schemas.microsoft.com/office/drawing/2014/main" id="{EB644C56-741B-6E45-9FA5-37FA1F158FC2}"/>
              </a:ext>
            </a:extLst>
          </p:cNvPr>
          <p:cNvCxnSpPr>
            <a:cxnSpLocks/>
            <a:stCxn id="83" idx="0"/>
            <a:endCxn id="97" idx="2"/>
          </p:cNvCxnSpPr>
          <p:nvPr/>
        </p:nvCxnSpPr>
        <p:spPr>
          <a:xfrm rot="16200000" flipV="1">
            <a:off x="2502318" y="2388779"/>
            <a:ext cx="297115" cy="44109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Elbow Connector 114">
            <a:extLst>
              <a:ext uri="{FF2B5EF4-FFF2-40B4-BE49-F238E27FC236}">
                <a16:creationId xmlns:a16="http://schemas.microsoft.com/office/drawing/2014/main" id="{84695FE6-087D-2C4B-9FE2-68BAC99492F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474389" y="2182661"/>
            <a:ext cx="1610808" cy="2387660"/>
          </a:xfrm>
          <a:prstGeom prst="bentConnector3">
            <a:avLst>
              <a:gd name="adj1" fmla="val -8749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1528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2969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27" idx="1"/>
            <a:endCxn id="168" idx="1"/>
          </p:cNvCxnSpPr>
          <p:nvPr/>
        </p:nvCxnSpPr>
        <p:spPr>
          <a:xfrm rot="10800000" flipH="1" flipV="1">
            <a:off x="253467" y="1618317"/>
            <a:ext cx="3166402" cy="2952003"/>
          </a:xfrm>
          <a:prstGeom prst="bentConnector3">
            <a:avLst>
              <a:gd name="adj1" fmla="val -35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29" idx="1"/>
            <a:endCxn id="168" idx="1"/>
          </p:cNvCxnSpPr>
          <p:nvPr/>
        </p:nvCxnSpPr>
        <p:spPr>
          <a:xfrm rot="10800000" flipH="1" flipV="1">
            <a:off x="253467" y="2752387"/>
            <a:ext cx="3166402" cy="1817934"/>
          </a:xfrm>
          <a:prstGeom prst="bentConnector3">
            <a:avLst>
              <a:gd name="adj1" fmla="val -350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6741139" y="1239593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5598911" y="3905043"/>
            <a:ext cx="358450" cy="972106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5292083" y="953502"/>
            <a:ext cx="3672403" cy="3616819"/>
          </a:xfrm>
          <a:prstGeom prst="bentConnector3">
            <a:avLst>
              <a:gd name="adj1" fmla="val -2767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7134486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6741139" y="2797716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7134486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230" idx="0"/>
            <a:endCxn id="107" idx="1"/>
          </p:cNvCxnSpPr>
          <p:nvPr/>
        </p:nvCxnSpPr>
        <p:spPr>
          <a:xfrm rot="5400000" flipH="1" flipV="1">
            <a:off x="2783879" y="546685"/>
            <a:ext cx="373195" cy="11868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231" idx="2"/>
            <a:endCxn id="133" idx="1"/>
          </p:cNvCxnSpPr>
          <p:nvPr/>
        </p:nvCxnSpPr>
        <p:spPr>
          <a:xfrm rot="16200000" flipH="1">
            <a:off x="2761819" y="2659247"/>
            <a:ext cx="417315" cy="11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94" name="Elbow Connector 193">
            <a:extLst>
              <a:ext uri="{FF2B5EF4-FFF2-40B4-BE49-F238E27FC236}">
                <a16:creationId xmlns:a16="http://schemas.microsoft.com/office/drawing/2014/main" id="{E77FA6C8-4A5C-9C43-BE3D-AFF8CB5F427B}"/>
              </a:ext>
            </a:extLst>
          </p:cNvPr>
          <p:cNvCxnSpPr>
            <a:cxnSpLocks/>
            <a:stCxn id="119" idx="3"/>
            <a:endCxn id="128" idx="2"/>
          </p:cNvCxnSpPr>
          <p:nvPr/>
        </p:nvCxnSpPr>
        <p:spPr>
          <a:xfrm flipV="1">
            <a:off x="6586868" y="3182563"/>
            <a:ext cx="547618" cy="284734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Elbow Connector 194">
            <a:extLst>
              <a:ext uri="{FF2B5EF4-FFF2-40B4-BE49-F238E27FC236}">
                <a16:creationId xmlns:a16="http://schemas.microsoft.com/office/drawing/2014/main" id="{ABC474DE-B53F-224E-A9D2-618FBE3645DC}"/>
              </a:ext>
            </a:extLst>
          </p:cNvPr>
          <p:cNvCxnSpPr>
            <a:cxnSpLocks/>
            <a:stCxn id="274" idx="0"/>
            <a:endCxn id="146" idx="3"/>
          </p:cNvCxnSpPr>
          <p:nvPr/>
        </p:nvCxnSpPr>
        <p:spPr>
          <a:xfrm rot="16200000" flipV="1">
            <a:off x="6720620" y="825727"/>
            <a:ext cx="280115" cy="547618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Elbow Connector 199">
            <a:extLst>
              <a:ext uri="{FF2B5EF4-FFF2-40B4-BE49-F238E27FC236}">
                <a16:creationId xmlns:a16="http://schemas.microsoft.com/office/drawing/2014/main" id="{CE4173EE-94CA-9A44-BD50-B04CCB9F0E79}"/>
              </a:ext>
            </a:extLst>
          </p:cNvPr>
          <p:cNvCxnSpPr>
            <a:cxnSpLocks/>
            <a:stCxn id="286" idx="0"/>
          </p:cNvCxnSpPr>
          <p:nvPr/>
        </p:nvCxnSpPr>
        <p:spPr>
          <a:xfrm rot="16200000" flipV="1">
            <a:off x="7183993" y="833"/>
            <a:ext cx="644461" cy="1842296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Elbow Connector 200">
            <a:extLst>
              <a:ext uri="{FF2B5EF4-FFF2-40B4-BE49-F238E27FC236}">
                <a16:creationId xmlns:a16="http://schemas.microsoft.com/office/drawing/2014/main" id="{43446232-6274-744D-B77A-EF2BAAEB9A61}"/>
              </a:ext>
            </a:extLst>
          </p:cNvPr>
          <p:cNvCxnSpPr>
            <a:cxnSpLocks/>
            <a:stCxn id="130" idx="2"/>
          </p:cNvCxnSpPr>
          <p:nvPr/>
        </p:nvCxnSpPr>
        <p:spPr>
          <a:xfrm rot="5400000">
            <a:off x="7199267" y="2568371"/>
            <a:ext cx="613912" cy="1842296"/>
          </a:xfrm>
          <a:prstGeom prst="bentConnector2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8EF9DDC9-6E5E-2B4E-B206-67D3407052BF}"/>
              </a:ext>
            </a:extLst>
          </p:cNvPr>
          <p:cNvCxnSpPr>
            <a:cxnSpLocks/>
            <a:stCxn id="227" idx="2"/>
            <a:endCxn id="229" idx="0"/>
          </p:cNvCxnSpPr>
          <p:nvPr/>
        </p:nvCxnSpPr>
        <p:spPr>
          <a:xfrm>
            <a:off x="771902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traight Arrow Connector 223">
            <a:extLst>
              <a:ext uri="{FF2B5EF4-FFF2-40B4-BE49-F238E27FC236}">
                <a16:creationId xmlns:a16="http://schemas.microsoft.com/office/drawing/2014/main" id="{1E5CBC00-5F6D-D345-A674-4434702ECC59}"/>
              </a:ext>
            </a:extLst>
          </p:cNvPr>
          <p:cNvCxnSpPr>
            <a:cxnSpLocks/>
            <a:stCxn id="229" idx="3"/>
            <a:endCxn id="231" idx="1"/>
          </p:cNvCxnSpPr>
          <p:nvPr/>
        </p:nvCxnSpPr>
        <p:spPr>
          <a:xfrm>
            <a:off x="1290336" y="2752387"/>
            <a:ext cx="412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Elbow Connector 225">
            <a:extLst>
              <a:ext uri="{FF2B5EF4-FFF2-40B4-BE49-F238E27FC236}">
                <a16:creationId xmlns:a16="http://schemas.microsoft.com/office/drawing/2014/main" id="{06718453-CEB2-DE43-A73C-F2CBBAF144F1}"/>
              </a:ext>
            </a:extLst>
          </p:cNvPr>
          <p:cNvCxnSpPr>
            <a:cxnSpLocks/>
            <a:stCxn id="229" idx="3"/>
            <a:endCxn id="230" idx="1"/>
          </p:cNvCxnSpPr>
          <p:nvPr/>
        </p:nvCxnSpPr>
        <p:spPr>
          <a:xfrm flipV="1">
            <a:off x="1290336" y="1618317"/>
            <a:ext cx="412359" cy="11340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사각형: 둥근 모서리 6">
            <a:extLst>
              <a:ext uri="{FF2B5EF4-FFF2-40B4-BE49-F238E27FC236}">
                <a16:creationId xmlns:a16="http://schemas.microsoft.com/office/drawing/2014/main" id="{BF13EB4F-E9CB-C748-8EA1-EC7E72E3ED8B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29" name="사각형: 둥근 모서리 6">
            <a:extLst>
              <a:ext uri="{FF2B5EF4-FFF2-40B4-BE49-F238E27FC236}">
                <a16:creationId xmlns:a16="http://schemas.microsoft.com/office/drawing/2014/main" id="{39F21BA3-211C-4742-A6FF-1D068EA946AF}"/>
              </a:ext>
            </a:extLst>
          </p:cNvPr>
          <p:cNvSpPr/>
          <p:nvPr/>
        </p:nvSpPr>
        <p:spPr>
          <a:xfrm>
            <a:off x="253467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230" name="사각형: 둥근 모서리 6">
            <a:extLst>
              <a:ext uri="{FF2B5EF4-FFF2-40B4-BE49-F238E27FC236}">
                <a16:creationId xmlns:a16="http://schemas.microsoft.com/office/drawing/2014/main" id="{063837C9-D5F1-F947-9AB6-DA51AFFDDA62}"/>
              </a:ext>
            </a:extLst>
          </p:cNvPr>
          <p:cNvSpPr/>
          <p:nvPr/>
        </p:nvSpPr>
        <p:spPr>
          <a:xfrm>
            <a:off x="1702695" y="132669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231" name="사각형: 둥근 모서리 6">
            <a:extLst>
              <a:ext uri="{FF2B5EF4-FFF2-40B4-BE49-F238E27FC236}">
                <a16:creationId xmlns:a16="http://schemas.microsoft.com/office/drawing/2014/main" id="{CF79B558-8CA5-0346-B56D-97BFD42C3F10}"/>
              </a:ext>
            </a:extLst>
          </p:cNvPr>
          <p:cNvSpPr/>
          <p:nvPr/>
        </p:nvSpPr>
        <p:spPr>
          <a:xfrm>
            <a:off x="1702694" y="246076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232" name="Picture 2" descr="사람 - 무료 사회적인개 아이콘">
            <a:extLst>
              <a:ext uri="{FF2B5EF4-FFF2-40B4-BE49-F238E27FC236}">
                <a16:creationId xmlns:a16="http://schemas.microsoft.com/office/drawing/2014/main" id="{C72102C4-BF22-C449-8382-7D78B8AD85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4" name="TextBox 233">
            <a:extLst>
              <a:ext uri="{FF2B5EF4-FFF2-40B4-BE49-F238E27FC236}">
                <a16:creationId xmlns:a16="http://schemas.microsoft.com/office/drawing/2014/main" id="{9C84E3D3-50D5-E540-90BD-AE2111D71DBF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cxnSp>
        <p:nvCxnSpPr>
          <p:cNvPr id="241" name="Straight Arrow Connector 240">
            <a:extLst>
              <a:ext uri="{FF2B5EF4-FFF2-40B4-BE49-F238E27FC236}">
                <a16:creationId xmlns:a16="http://schemas.microsoft.com/office/drawing/2014/main" id="{442D37A8-5124-0D4C-8D61-CC59CF945E65}"/>
              </a:ext>
            </a:extLst>
          </p:cNvPr>
          <p:cNvCxnSpPr>
            <a:cxnSpLocks/>
            <a:stCxn id="234" idx="2"/>
            <a:endCxn id="227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1790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145" idx="1"/>
          </p:cNvCxnSpPr>
          <p:nvPr/>
        </p:nvCxnSpPr>
        <p:spPr>
          <a:xfrm rot="10800000" flipH="1" flipV="1">
            <a:off x="253467" y="1618318"/>
            <a:ext cx="3598450" cy="2955040"/>
          </a:xfrm>
          <a:prstGeom prst="bentConnector3">
            <a:avLst>
              <a:gd name="adj1" fmla="val -3091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147" idx="1"/>
            <a:endCxn id="115" idx="1"/>
          </p:cNvCxnSpPr>
          <p:nvPr/>
        </p:nvCxnSpPr>
        <p:spPr>
          <a:xfrm rot="10800000" flipH="1" flipV="1">
            <a:off x="253467" y="2752387"/>
            <a:ext cx="3166402" cy="1817934"/>
          </a:xfrm>
          <a:prstGeom prst="bentConnector3">
            <a:avLst>
              <a:gd name="adj1" fmla="val -3513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118667" y="4151837"/>
            <a:ext cx="433444" cy="4035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115" idx="3"/>
          </p:cNvCxnSpPr>
          <p:nvPr/>
        </p:nvCxnSpPr>
        <p:spPr>
          <a:xfrm flipH="1">
            <a:off x="5292083" y="959478"/>
            <a:ext cx="1294785" cy="3610843"/>
          </a:xfrm>
          <a:prstGeom prst="bentConnector3">
            <a:avLst>
              <a:gd name="adj1" fmla="val -17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150" idx="0"/>
            <a:endCxn id="104" idx="1"/>
          </p:cNvCxnSpPr>
          <p:nvPr/>
        </p:nvCxnSpPr>
        <p:spPr>
          <a:xfrm rot="5400000" flipH="1" flipV="1">
            <a:off x="2850993" y="483097"/>
            <a:ext cx="369669" cy="13175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151" idx="2"/>
            <a:endCxn id="132" idx="1"/>
          </p:cNvCxnSpPr>
          <p:nvPr/>
        </p:nvCxnSpPr>
        <p:spPr>
          <a:xfrm rot="16200000" flipH="1">
            <a:off x="2823083" y="2597983"/>
            <a:ext cx="425489" cy="13175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26720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26720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5FC8B3-E983-7B44-9BFE-202616452F40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427368" y="2555120"/>
            <a:ext cx="3" cy="30879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8" idx="0"/>
            <a:endCxn id="99" idx="2"/>
          </p:cNvCxnSpPr>
          <p:nvPr/>
        </p:nvCxnSpPr>
        <p:spPr>
          <a:xfrm rot="5400000" flipH="1" flipV="1">
            <a:off x="7163122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사각형: 둥근 모서리 6">
            <a:extLst>
              <a:ext uri="{FF2B5EF4-FFF2-40B4-BE49-F238E27FC236}">
                <a16:creationId xmlns:a16="http://schemas.microsoft.com/office/drawing/2014/main" id="{6C853BAE-C6C1-244D-A65A-5CE3E774D100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99366861-84B8-9841-99D9-8416F7F052FE}"/>
              </a:ext>
            </a:extLst>
          </p:cNvPr>
          <p:cNvCxnSpPr>
            <a:cxnSpLocks/>
            <a:stCxn id="145" idx="2"/>
            <a:endCxn id="147" idx="0"/>
          </p:cNvCxnSpPr>
          <p:nvPr/>
        </p:nvCxnSpPr>
        <p:spPr>
          <a:xfrm>
            <a:off x="771902" y="1909937"/>
            <a:ext cx="0" cy="55083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05D4F390-A35F-2B4C-96A7-923C1348DA4D}"/>
              </a:ext>
            </a:extLst>
          </p:cNvPr>
          <p:cNvCxnSpPr>
            <a:cxnSpLocks/>
            <a:stCxn id="147" idx="3"/>
            <a:endCxn id="151" idx="1"/>
          </p:cNvCxnSpPr>
          <p:nvPr/>
        </p:nvCxnSpPr>
        <p:spPr>
          <a:xfrm>
            <a:off x="1290336" y="2752387"/>
            <a:ext cx="412358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5164C179-9EA3-214D-B9B8-64B35144EA78}"/>
              </a:ext>
            </a:extLst>
          </p:cNvPr>
          <p:cNvCxnSpPr>
            <a:cxnSpLocks/>
            <a:stCxn id="159" idx="2"/>
            <a:endCxn id="145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Elbow Connector 143">
            <a:extLst>
              <a:ext uri="{FF2B5EF4-FFF2-40B4-BE49-F238E27FC236}">
                <a16:creationId xmlns:a16="http://schemas.microsoft.com/office/drawing/2014/main" id="{E9192198-C3FF-474E-9A41-830797D41C2B}"/>
              </a:ext>
            </a:extLst>
          </p:cNvPr>
          <p:cNvCxnSpPr>
            <a:cxnSpLocks/>
            <a:stCxn id="147" idx="3"/>
            <a:endCxn id="150" idx="1"/>
          </p:cNvCxnSpPr>
          <p:nvPr/>
        </p:nvCxnSpPr>
        <p:spPr>
          <a:xfrm flipV="1">
            <a:off x="1290336" y="1618317"/>
            <a:ext cx="412359" cy="1134070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사각형: 둥근 모서리 6">
            <a:extLst>
              <a:ext uri="{FF2B5EF4-FFF2-40B4-BE49-F238E27FC236}">
                <a16:creationId xmlns:a16="http://schemas.microsoft.com/office/drawing/2014/main" id="{03FEC90D-63D5-9942-9413-4EE2CCFE55D4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47" name="사각형: 둥근 모서리 6">
            <a:extLst>
              <a:ext uri="{FF2B5EF4-FFF2-40B4-BE49-F238E27FC236}">
                <a16:creationId xmlns:a16="http://schemas.microsoft.com/office/drawing/2014/main" id="{549C5C98-5E8F-1A47-B9BA-67CA30C3766A}"/>
              </a:ext>
            </a:extLst>
          </p:cNvPr>
          <p:cNvSpPr/>
          <p:nvPr/>
        </p:nvSpPr>
        <p:spPr>
          <a:xfrm>
            <a:off x="253467" y="2460767"/>
            <a:ext cx="1036869" cy="583240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50" name="사각형: 둥근 모서리 6">
            <a:extLst>
              <a:ext uri="{FF2B5EF4-FFF2-40B4-BE49-F238E27FC236}">
                <a16:creationId xmlns:a16="http://schemas.microsoft.com/office/drawing/2014/main" id="{D17A69A3-4BBA-5841-BC00-A01A2BBE1F8C}"/>
              </a:ext>
            </a:extLst>
          </p:cNvPr>
          <p:cNvSpPr/>
          <p:nvPr/>
        </p:nvSpPr>
        <p:spPr>
          <a:xfrm>
            <a:off x="1702695" y="132669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151" name="사각형: 둥근 모서리 6">
            <a:extLst>
              <a:ext uri="{FF2B5EF4-FFF2-40B4-BE49-F238E27FC236}">
                <a16:creationId xmlns:a16="http://schemas.microsoft.com/office/drawing/2014/main" id="{2FFF3AA5-C263-0349-892C-E03ED0EA6AB8}"/>
              </a:ext>
            </a:extLst>
          </p:cNvPr>
          <p:cNvSpPr/>
          <p:nvPr/>
        </p:nvSpPr>
        <p:spPr>
          <a:xfrm>
            <a:off x="1702694" y="2460767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pic>
        <p:nvPicPr>
          <p:cNvPr id="158" name="Picture 2" descr="사람 - 무료 사회적인개 아이콘">
            <a:extLst>
              <a:ext uri="{FF2B5EF4-FFF2-40B4-BE49-F238E27FC236}">
                <a16:creationId xmlns:a16="http://schemas.microsoft.com/office/drawing/2014/main" id="{AF439260-349A-5941-9B31-2B6200E3C9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037EFA64-F359-FB4B-89A4-854C87531312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</p:spTree>
    <p:extLst>
      <p:ext uri="{BB962C8B-B14F-4D97-AF65-F5344CB8AC3E}">
        <p14:creationId xmlns:p14="http://schemas.microsoft.com/office/powerpoint/2010/main" val="1999602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513107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154" idx="1"/>
          </p:cNvCxnSpPr>
          <p:nvPr/>
        </p:nvCxnSpPr>
        <p:spPr>
          <a:xfrm rot="10800000" flipH="1" flipV="1">
            <a:off x="253467" y="1618318"/>
            <a:ext cx="3598452" cy="2952002"/>
          </a:xfrm>
          <a:prstGeom prst="bentConnector3">
            <a:avLst>
              <a:gd name="adj1" fmla="val -322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155" idx="1"/>
            <a:endCxn id="77" idx="1"/>
          </p:cNvCxnSpPr>
          <p:nvPr/>
        </p:nvCxnSpPr>
        <p:spPr>
          <a:xfrm rot="10800000" flipH="1" flipV="1">
            <a:off x="253467" y="2752387"/>
            <a:ext cx="3166402" cy="1817933"/>
          </a:xfrm>
          <a:prstGeom prst="bentConnector3">
            <a:avLst>
              <a:gd name="adj1" fmla="val -366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448743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460543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528235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595804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528235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580799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489059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580799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</p:cNvCxnSpPr>
          <p:nvPr/>
        </p:nvCxnSpPr>
        <p:spPr>
          <a:xfrm rot="5400000">
            <a:off x="5118667" y="4151837"/>
            <a:ext cx="433444" cy="40352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46" idx="3"/>
            <a:endCxn id="77" idx="3"/>
          </p:cNvCxnSpPr>
          <p:nvPr/>
        </p:nvCxnSpPr>
        <p:spPr>
          <a:xfrm flipH="1">
            <a:off x="5292083" y="959478"/>
            <a:ext cx="1294785" cy="3610843"/>
          </a:xfrm>
          <a:prstGeom prst="bentConnector3">
            <a:avLst>
              <a:gd name="adj1" fmla="val -17655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1852588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513107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448743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460543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528235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595804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528235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580799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489059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580799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1846876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Job</a:t>
            </a:r>
            <a:endParaRPr lang="ko-KR" altLang="en-US" sz="1000" b="1"/>
          </a:p>
        </p:txBody>
      </p: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사각형: 둥근 모서리 6">
            <a:extLst>
              <a:ext uri="{FF2B5EF4-FFF2-40B4-BE49-F238E27FC236}">
                <a16:creationId xmlns:a16="http://schemas.microsoft.com/office/drawing/2014/main" id="{BD5F2134-1387-AF40-93BE-84567594B56B}"/>
              </a:ext>
            </a:extLst>
          </p:cNvPr>
          <p:cNvSpPr/>
          <p:nvPr/>
        </p:nvSpPr>
        <p:spPr>
          <a:xfrm>
            <a:off x="7095832" y="286391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73" name="사각형: 둥근 모서리 6">
            <a:extLst>
              <a:ext uri="{FF2B5EF4-FFF2-40B4-BE49-F238E27FC236}">
                <a16:creationId xmlns:a16="http://schemas.microsoft.com/office/drawing/2014/main" id="{72C32892-C907-314D-BE25-D9A2F347C602}"/>
              </a:ext>
            </a:extLst>
          </p:cNvPr>
          <p:cNvSpPr/>
          <p:nvPr/>
        </p:nvSpPr>
        <p:spPr>
          <a:xfrm>
            <a:off x="7981034" y="2863914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74" name="사각형: 둥근 모서리 6">
            <a:extLst>
              <a:ext uri="{FF2B5EF4-FFF2-40B4-BE49-F238E27FC236}">
                <a16:creationId xmlns:a16="http://schemas.microsoft.com/office/drawing/2014/main" id="{569C6CE2-B73C-5F4F-88A9-F3F2AE6FD0CD}"/>
              </a:ext>
            </a:extLst>
          </p:cNvPr>
          <p:cNvSpPr/>
          <p:nvPr/>
        </p:nvSpPr>
        <p:spPr>
          <a:xfrm>
            <a:off x="7028766" y="279527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Op </a:t>
            </a:r>
            <a:r>
              <a:rPr lang="en-US" altLang="ko-KR" sz="1000" b="1"/>
              <a:t>Job</a:t>
            </a:r>
          </a:p>
        </p:txBody>
      </p:sp>
      <p:sp>
        <p:nvSpPr>
          <p:cNvPr id="76" name="사각형: 둥근 모서리 6">
            <a:extLst>
              <a:ext uri="{FF2B5EF4-FFF2-40B4-BE49-F238E27FC236}">
                <a16:creationId xmlns:a16="http://schemas.microsoft.com/office/drawing/2014/main" id="{03CC3FEB-CE1F-B04B-8E48-6206B1FF70FD}"/>
              </a:ext>
            </a:extLst>
          </p:cNvPr>
          <p:cNvSpPr/>
          <p:nvPr/>
        </p:nvSpPr>
        <p:spPr>
          <a:xfrm>
            <a:off x="7981034" y="3364135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C45FC8B3-E983-7B44-9BFE-202616452F40}"/>
              </a:ext>
            </a:extLst>
          </p:cNvPr>
          <p:cNvCxnSpPr>
            <a:cxnSpLocks/>
            <a:stCxn id="73" idx="0"/>
          </p:cNvCxnSpPr>
          <p:nvPr/>
        </p:nvCxnSpPr>
        <p:spPr>
          <a:xfrm flipV="1">
            <a:off x="8427368" y="2555120"/>
            <a:ext cx="3" cy="308794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85">
            <a:extLst>
              <a:ext uri="{FF2B5EF4-FFF2-40B4-BE49-F238E27FC236}">
                <a16:creationId xmlns:a16="http://schemas.microsoft.com/office/drawing/2014/main" id="{962B8C1D-EBD8-0946-BDD9-90D7D6C3EAE9}"/>
              </a:ext>
            </a:extLst>
          </p:cNvPr>
          <p:cNvCxnSpPr>
            <a:cxnSpLocks/>
            <a:stCxn id="72" idx="0"/>
          </p:cNvCxnSpPr>
          <p:nvPr/>
        </p:nvCxnSpPr>
        <p:spPr>
          <a:xfrm rot="16200000" flipV="1">
            <a:off x="7155507" y="2530241"/>
            <a:ext cx="312653" cy="354693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79358FF-CB03-1B46-BDD4-7140EBDD68A2}"/>
              </a:ext>
            </a:extLst>
          </p:cNvPr>
          <p:cNvCxnSpPr>
            <a:cxnSpLocks/>
          </p:cNvCxnSpPr>
          <p:nvPr/>
        </p:nvCxnSpPr>
        <p:spPr>
          <a:xfrm flipV="1">
            <a:off x="6468762" y="2795274"/>
            <a:ext cx="627070" cy="1428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DBA86B6A-8DE9-2441-9290-2BA12D399850}"/>
              </a:ext>
            </a:extLst>
          </p:cNvPr>
          <p:cNvCxnSpPr>
            <a:cxnSpLocks/>
          </p:cNvCxnSpPr>
          <p:nvPr/>
        </p:nvCxnSpPr>
        <p:spPr>
          <a:xfrm>
            <a:off x="6468762" y="3317402"/>
            <a:ext cx="574927" cy="4581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사각형: 둥근 모서리 6">
            <a:extLst>
              <a:ext uri="{FF2B5EF4-FFF2-40B4-BE49-F238E27FC236}">
                <a16:creationId xmlns:a16="http://schemas.microsoft.com/office/drawing/2014/main" id="{17D186F6-7B69-2E40-BFA6-F5DD31163D1D}"/>
              </a:ext>
            </a:extLst>
          </p:cNvPr>
          <p:cNvSpPr/>
          <p:nvPr/>
        </p:nvSpPr>
        <p:spPr>
          <a:xfrm>
            <a:off x="6585075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99" name="사각형: 둥근 모서리 6">
            <a:extLst>
              <a:ext uri="{FF2B5EF4-FFF2-40B4-BE49-F238E27FC236}">
                <a16:creationId xmlns:a16="http://schemas.microsoft.com/office/drawing/2014/main" id="{8FBC4C7D-1FB9-F849-ADBC-33F502F0FD61}"/>
              </a:ext>
            </a:extLst>
          </p:cNvPr>
          <p:cNvSpPr/>
          <p:nvPr/>
        </p:nvSpPr>
        <p:spPr>
          <a:xfrm>
            <a:off x="7096076" y="1182844"/>
            <a:ext cx="786694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00" name="사각형: 둥근 모서리 6">
            <a:extLst>
              <a:ext uri="{FF2B5EF4-FFF2-40B4-BE49-F238E27FC236}">
                <a16:creationId xmlns:a16="http://schemas.microsoft.com/office/drawing/2014/main" id="{7A60EED8-28F1-7748-96AE-A24D78DC8BF4}"/>
              </a:ext>
            </a:extLst>
          </p:cNvPr>
          <p:cNvSpPr/>
          <p:nvPr/>
        </p:nvSpPr>
        <p:spPr>
          <a:xfrm>
            <a:off x="7981037" y="1187462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102" name="사각형: 둥근 모서리 6">
            <a:extLst>
              <a:ext uri="{FF2B5EF4-FFF2-40B4-BE49-F238E27FC236}">
                <a16:creationId xmlns:a16="http://schemas.microsoft.com/office/drawing/2014/main" id="{48C8B81C-18AC-1143-B9A6-806A7DD8863D}"/>
              </a:ext>
            </a:extLst>
          </p:cNvPr>
          <p:cNvSpPr/>
          <p:nvPr/>
        </p:nvSpPr>
        <p:spPr>
          <a:xfrm>
            <a:off x="7028766" y="612293"/>
            <a:ext cx="1904535" cy="1016007"/>
          </a:xfrm>
          <a:prstGeom prst="roundRect">
            <a:avLst>
              <a:gd name="adj" fmla="val 9755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Asset </a:t>
            </a:r>
            <a:r>
              <a:rPr lang="en-US" altLang="ko-KR" sz="1000" b="1"/>
              <a:t>Job</a:t>
            </a:r>
          </a:p>
        </p:txBody>
      </p:sp>
      <p:sp>
        <p:nvSpPr>
          <p:cNvPr id="103" name="사각형: 둥근 모서리 6">
            <a:extLst>
              <a:ext uri="{FF2B5EF4-FFF2-40B4-BE49-F238E27FC236}">
                <a16:creationId xmlns:a16="http://schemas.microsoft.com/office/drawing/2014/main" id="{1157DC25-F4E8-9046-8B81-8F24EF8D0D89}"/>
              </a:ext>
            </a:extLst>
          </p:cNvPr>
          <p:cNvSpPr/>
          <p:nvPr/>
        </p:nvSpPr>
        <p:spPr>
          <a:xfrm>
            <a:off x="7981034" y="671230"/>
            <a:ext cx="898259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EF46932A-6AE5-9640-8F93-05765043EF07}"/>
              </a:ext>
            </a:extLst>
          </p:cNvPr>
          <p:cNvCxnSpPr>
            <a:cxnSpLocks/>
            <a:stCxn id="99" idx="2"/>
            <a:endCxn id="98" idx="0"/>
          </p:cNvCxnSpPr>
          <p:nvPr/>
        </p:nvCxnSpPr>
        <p:spPr>
          <a:xfrm rot="5400000">
            <a:off x="7163123" y="1539055"/>
            <a:ext cx="297664" cy="354937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2D5ADE69-A3D1-7140-AFBC-443598176C3D}"/>
              </a:ext>
            </a:extLst>
          </p:cNvPr>
          <p:cNvCxnSpPr>
            <a:cxnSpLocks/>
          </p:cNvCxnSpPr>
          <p:nvPr/>
        </p:nvCxnSpPr>
        <p:spPr>
          <a:xfrm>
            <a:off x="6468762" y="458783"/>
            <a:ext cx="627070" cy="1614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DA918D3F-4C80-7B4F-B4B0-8C1E674B9705}"/>
              </a:ext>
            </a:extLst>
          </p:cNvPr>
          <p:cNvCxnSpPr>
            <a:cxnSpLocks/>
          </p:cNvCxnSpPr>
          <p:nvPr/>
        </p:nvCxnSpPr>
        <p:spPr>
          <a:xfrm>
            <a:off x="6483685" y="801997"/>
            <a:ext cx="560004" cy="7894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">
            <a:extLst>
              <a:ext uri="{FF2B5EF4-FFF2-40B4-BE49-F238E27FC236}">
                <a16:creationId xmlns:a16="http://schemas.microsoft.com/office/drawing/2014/main" id="{20114086-D641-7B43-8333-6FA16546AF28}"/>
              </a:ext>
            </a:extLst>
          </p:cNvPr>
          <p:cNvSpPr/>
          <p:nvPr/>
        </p:nvSpPr>
        <p:spPr>
          <a:xfrm>
            <a:off x="3329788" y="2768980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D9CAC59-2F3F-8F4B-BFDD-BFCC8CC5861B}"/>
              </a:ext>
            </a:extLst>
          </p:cNvPr>
          <p:cNvCxnSpPr>
            <a:cxnSpLocks/>
            <a:stCxn id="162" idx="2"/>
            <a:endCxn id="132" idx="0"/>
          </p:cNvCxnSpPr>
          <p:nvPr/>
        </p:nvCxnSpPr>
        <p:spPr>
          <a:xfrm flipH="1">
            <a:off x="2109695" y="3044006"/>
            <a:ext cx="1662" cy="23554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CE0041F-2657-EA41-9C50-1BDACD1EF142}"/>
              </a:ext>
            </a:extLst>
          </p:cNvPr>
          <p:cNvCxnSpPr>
            <a:cxnSpLocks/>
            <a:stCxn id="161" idx="0"/>
            <a:endCxn id="104" idx="2"/>
          </p:cNvCxnSpPr>
          <p:nvPr/>
        </p:nvCxnSpPr>
        <p:spPr>
          <a:xfrm flipV="1">
            <a:off x="2111358" y="1146972"/>
            <a:ext cx="4049" cy="179725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사각형: 둥근 모서리 6">
            <a:extLst>
              <a:ext uri="{FF2B5EF4-FFF2-40B4-BE49-F238E27FC236}">
                <a16:creationId xmlns:a16="http://schemas.microsoft.com/office/drawing/2014/main" id="{838F60C6-6EBF-974A-AF98-BA44555DE06A}"/>
              </a:ext>
            </a:extLst>
          </p:cNvPr>
          <p:cNvSpPr/>
          <p:nvPr/>
        </p:nvSpPr>
        <p:spPr>
          <a:xfrm>
            <a:off x="3419869" y="4399222"/>
            <a:ext cx="1872214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</a:p>
          <a:p>
            <a:pPr algn="ctr"/>
            <a:r>
              <a:rPr lang="en-US" altLang="ko-KR" sz="1100"/>
              <a:t>(PostgreSQL, MySQL…)</a:t>
            </a:r>
          </a:p>
        </p:txBody>
      </p:sp>
      <p:sp>
        <p:nvSpPr>
          <p:cNvPr id="88" name="사각형: 둥근 모서리 6">
            <a:extLst>
              <a:ext uri="{FF2B5EF4-FFF2-40B4-BE49-F238E27FC236}">
                <a16:creationId xmlns:a16="http://schemas.microsoft.com/office/drawing/2014/main" id="{1A6A32EA-44F2-DF4A-890A-315D58EAEED4}"/>
              </a:ext>
            </a:extLst>
          </p:cNvPr>
          <p:cNvSpPr/>
          <p:nvPr/>
        </p:nvSpPr>
        <p:spPr>
          <a:xfrm>
            <a:off x="3329788" y="1045061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97" name="사각형: 둥근 모서리 6">
            <a:extLst>
              <a:ext uri="{FF2B5EF4-FFF2-40B4-BE49-F238E27FC236}">
                <a16:creationId xmlns:a16="http://schemas.microsoft.com/office/drawing/2014/main" id="{52CEA83F-8CA5-E94D-B49F-F311F16A6DBD}"/>
              </a:ext>
            </a:extLst>
          </p:cNvPr>
          <p:cNvSpPr/>
          <p:nvPr/>
        </p:nvSpPr>
        <p:spPr>
          <a:xfrm>
            <a:off x="1858482" y="1992881"/>
            <a:ext cx="1242674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Queue</a:t>
            </a:r>
          </a:p>
          <a:p>
            <a:pPr algn="ctr"/>
            <a:r>
              <a:rPr lang="en-US" altLang="ko-KR" sz="1000"/>
              <a:t>(RabbitMQ, Redis)</a:t>
            </a:r>
          </a:p>
        </p:txBody>
      </p: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7095A30B-D9A8-C844-AB63-B9DB7E7056B0}"/>
              </a:ext>
            </a:extLst>
          </p:cNvPr>
          <p:cNvCxnSpPr>
            <a:cxnSpLocks/>
            <a:stCxn id="104" idx="3"/>
          </p:cNvCxnSpPr>
          <p:nvPr/>
        </p:nvCxnSpPr>
        <p:spPr>
          <a:xfrm>
            <a:off x="2378225" y="957028"/>
            <a:ext cx="477527" cy="10323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Elbow Connector 105">
            <a:extLst>
              <a:ext uri="{FF2B5EF4-FFF2-40B4-BE49-F238E27FC236}">
                <a16:creationId xmlns:a16="http://schemas.microsoft.com/office/drawing/2014/main" id="{A14AE724-A5DE-4C42-8C97-CC22D18955C4}"/>
              </a:ext>
            </a:extLst>
          </p:cNvPr>
          <p:cNvCxnSpPr>
            <a:cxnSpLocks/>
            <a:stCxn id="132" idx="3"/>
          </p:cNvCxnSpPr>
          <p:nvPr/>
        </p:nvCxnSpPr>
        <p:spPr>
          <a:xfrm flipV="1">
            <a:off x="2372513" y="2363648"/>
            <a:ext cx="484611" cy="1105847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사각형: 둥근 모서리 6">
            <a:extLst>
              <a:ext uri="{FF2B5EF4-FFF2-40B4-BE49-F238E27FC236}">
                <a16:creationId xmlns:a16="http://schemas.microsoft.com/office/drawing/2014/main" id="{8E31265B-500E-6A4D-876B-00D755730834}"/>
              </a:ext>
            </a:extLst>
          </p:cNvPr>
          <p:cNvSpPr/>
          <p:nvPr/>
        </p:nvSpPr>
        <p:spPr>
          <a:xfrm>
            <a:off x="3329265" y="1916687"/>
            <a:ext cx="833664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Celery Worker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26" name="사각형: 둥근 모서리 6">
            <a:extLst>
              <a:ext uri="{FF2B5EF4-FFF2-40B4-BE49-F238E27FC236}">
                <a16:creationId xmlns:a16="http://schemas.microsoft.com/office/drawing/2014/main" id="{B83B3936-2C2E-4A4E-BD1C-BCF70E66AFD7}"/>
              </a:ext>
            </a:extLst>
          </p:cNvPr>
          <p:cNvSpPr/>
          <p:nvPr/>
        </p:nvSpPr>
        <p:spPr>
          <a:xfrm>
            <a:off x="3256005" y="884611"/>
            <a:ext cx="981866" cy="2584884"/>
          </a:xfrm>
          <a:prstGeom prst="roundRect">
            <a:avLst>
              <a:gd name="adj" fmla="val 9092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endParaRPr lang="ko-KR" altLang="en-US" sz="1100"/>
          </a:p>
        </p:txBody>
      </p:sp>
      <p:cxnSp>
        <p:nvCxnSpPr>
          <p:cNvPr id="128" name="Elbow Connector 127">
            <a:extLst>
              <a:ext uri="{FF2B5EF4-FFF2-40B4-BE49-F238E27FC236}">
                <a16:creationId xmlns:a16="http://schemas.microsoft.com/office/drawing/2014/main" id="{0632BFA8-48E5-F64F-B63D-BBDE1D7D0D1A}"/>
              </a:ext>
            </a:extLst>
          </p:cNvPr>
          <p:cNvCxnSpPr>
            <a:cxnSpLocks/>
            <a:stCxn id="126" idx="3"/>
            <a:endCxn id="119" idx="0"/>
          </p:cNvCxnSpPr>
          <p:nvPr/>
        </p:nvCxnSpPr>
        <p:spPr>
          <a:xfrm>
            <a:off x="4237871" y="2177053"/>
            <a:ext cx="1299280" cy="62066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>
            <a:extLst>
              <a:ext uri="{FF2B5EF4-FFF2-40B4-BE49-F238E27FC236}">
                <a16:creationId xmlns:a16="http://schemas.microsoft.com/office/drawing/2014/main" id="{B201269E-BADC-7640-B0B5-5253AF6F0F1A}"/>
              </a:ext>
            </a:extLst>
          </p:cNvPr>
          <p:cNvCxnSpPr>
            <a:cxnSpLocks/>
            <a:stCxn id="126" idx="3"/>
            <a:endCxn id="146" idx="2"/>
          </p:cNvCxnSpPr>
          <p:nvPr/>
        </p:nvCxnSpPr>
        <p:spPr>
          <a:xfrm flipV="1">
            <a:off x="4237871" y="1629058"/>
            <a:ext cx="1299280" cy="547995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A328F7D7-7F79-324B-A810-1BF01D19DB8D}"/>
              </a:ext>
            </a:extLst>
          </p:cNvPr>
          <p:cNvCxnSpPr>
            <a:cxnSpLocks/>
            <a:stCxn id="97" idx="3"/>
            <a:endCxn id="126" idx="1"/>
          </p:cNvCxnSpPr>
          <p:nvPr/>
        </p:nvCxnSpPr>
        <p:spPr>
          <a:xfrm flipV="1">
            <a:off x="3101156" y="2177053"/>
            <a:ext cx="154849" cy="577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3" name="Picture 2" descr="사람 - 무료 사회적인개 아이콘">
            <a:extLst>
              <a:ext uri="{FF2B5EF4-FFF2-40B4-BE49-F238E27FC236}">
                <a16:creationId xmlns:a16="http://schemas.microsoft.com/office/drawing/2014/main" id="{90C2A2E4-0AC4-AB4A-9C1C-944D6EA25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432059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4" name="사각형: 둥근 모서리 6">
            <a:extLst>
              <a:ext uri="{FF2B5EF4-FFF2-40B4-BE49-F238E27FC236}">
                <a16:creationId xmlns:a16="http://schemas.microsoft.com/office/drawing/2014/main" id="{28973188-D95B-1F42-B0C1-AEAC19CB80C9}"/>
              </a:ext>
            </a:extLst>
          </p:cNvPr>
          <p:cNvSpPr/>
          <p:nvPr/>
        </p:nvSpPr>
        <p:spPr>
          <a:xfrm>
            <a:off x="253467" y="132669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sp>
        <p:nvSpPr>
          <p:cNvPr id="155" name="사각형: 둥근 모서리 6">
            <a:extLst>
              <a:ext uri="{FF2B5EF4-FFF2-40B4-BE49-F238E27FC236}">
                <a16:creationId xmlns:a16="http://schemas.microsoft.com/office/drawing/2014/main" id="{DE5584A0-1BFF-DB4C-AD81-DD3F34E788EF}"/>
              </a:ext>
            </a:extLst>
          </p:cNvPr>
          <p:cNvSpPr/>
          <p:nvPr/>
        </p:nvSpPr>
        <p:spPr>
          <a:xfrm>
            <a:off x="253467" y="2460768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Deploy</a:t>
            </a:r>
            <a:endParaRPr lang="ko-KR" altLang="en-US" sz="1100" b="1"/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36CD6C25-7355-E848-AD72-B70853D56289}"/>
              </a:ext>
            </a:extLst>
          </p:cNvPr>
          <p:cNvCxnSpPr>
            <a:cxnSpLocks/>
            <a:stCxn id="154" idx="2"/>
            <a:endCxn id="155" idx="0"/>
          </p:cNvCxnSpPr>
          <p:nvPr/>
        </p:nvCxnSpPr>
        <p:spPr>
          <a:xfrm>
            <a:off x="771901" y="1909936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05F9F594-F1A4-0844-9530-0647EB064D8D}"/>
              </a:ext>
            </a:extLst>
          </p:cNvPr>
          <p:cNvCxnSpPr>
            <a:cxnSpLocks/>
            <a:stCxn id="155" idx="3"/>
            <a:endCxn id="162" idx="1"/>
          </p:cNvCxnSpPr>
          <p:nvPr/>
        </p:nvCxnSpPr>
        <p:spPr>
          <a:xfrm flipV="1">
            <a:off x="1290336" y="2752387"/>
            <a:ext cx="227409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1E6AC1B8-D605-2748-8637-C34AD853D0D8}"/>
              </a:ext>
            </a:extLst>
          </p:cNvPr>
          <p:cNvCxnSpPr>
            <a:cxnSpLocks/>
            <a:stCxn id="160" idx="2"/>
            <a:endCxn id="154" idx="0"/>
          </p:cNvCxnSpPr>
          <p:nvPr/>
        </p:nvCxnSpPr>
        <p:spPr>
          <a:xfrm>
            <a:off x="771900" y="1120025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60A7EC13-E957-8141-A2FD-AFD187EF939E}"/>
              </a:ext>
            </a:extLst>
          </p:cNvPr>
          <p:cNvSpPr txBox="1"/>
          <p:nvPr/>
        </p:nvSpPr>
        <p:spPr>
          <a:xfrm>
            <a:off x="253464" y="858415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161" name="사각형: 둥근 모서리 6">
            <a:extLst>
              <a:ext uri="{FF2B5EF4-FFF2-40B4-BE49-F238E27FC236}">
                <a16:creationId xmlns:a16="http://schemas.microsoft.com/office/drawing/2014/main" id="{2E63B2C1-623D-6849-98A9-3320C5BFF86F}"/>
              </a:ext>
            </a:extLst>
          </p:cNvPr>
          <p:cNvSpPr/>
          <p:nvPr/>
        </p:nvSpPr>
        <p:spPr>
          <a:xfrm>
            <a:off x="1517746" y="1326697"/>
            <a:ext cx="1187223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A </a:t>
            </a:r>
            <a:r>
              <a:rPr lang="en-US" altLang="ko-KR" sz="1100" b="1"/>
              <a:t>Deploy</a:t>
            </a:r>
          </a:p>
        </p:txBody>
      </p:sp>
      <p:sp>
        <p:nvSpPr>
          <p:cNvPr id="162" name="사각형: 둥근 모서리 6">
            <a:extLst>
              <a:ext uri="{FF2B5EF4-FFF2-40B4-BE49-F238E27FC236}">
                <a16:creationId xmlns:a16="http://schemas.microsoft.com/office/drawing/2014/main" id="{EB55BC8E-63D4-DA4C-B802-9CA1C3A044B0}"/>
              </a:ext>
            </a:extLst>
          </p:cNvPr>
          <p:cNvSpPr/>
          <p:nvPr/>
        </p:nvSpPr>
        <p:spPr>
          <a:xfrm>
            <a:off x="1517745" y="2460767"/>
            <a:ext cx="1187223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B </a:t>
            </a:r>
            <a:r>
              <a:rPr lang="en-US" altLang="ko-KR" sz="1100" b="1"/>
              <a:t>Deploy</a:t>
            </a:r>
          </a:p>
        </p:txBody>
      </p:sp>
      <p:cxnSp>
        <p:nvCxnSpPr>
          <p:cNvPr id="163" name="Elbow Connector 162">
            <a:extLst>
              <a:ext uri="{FF2B5EF4-FFF2-40B4-BE49-F238E27FC236}">
                <a16:creationId xmlns:a16="http://schemas.microsoft.com/office/drawing/2014/main" id="{72E6FE2D-F2BB-A347-8D43-A64F4B1DF0E0}"/>
              </a:ext>
            </a:extLst>
          </p:cNvPr>
          <p:cNvCxnSpPr>
            <a:cxnSpLocks/>
            <a:stCxn id="155" idx="3"/>
            <a:endCxn id="161" idx="1"/>
          </p:cNvCxnSpPr>
          <p:nvPr/>
        </p:nvCxnSpPr>
        <p:spPr>
          <a:xfrm flipV="1">
            <a:off x="1290336" y="1618317"/>
            <a:ext cx="227410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9830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1235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38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168" idx="1"/>
          </p:cNvCxnSpPr>
          <p:nvPr/>
        </p:nvCxnSpPr>
        <p:spPr>
          <a:xfrm rot="10800000" flipH="1" flipV="1">
            <a:off x="253466" y="2707807"/>
            <a:ext cx="3324857" cy="1862514"/>
          </a:xfrm>
          <a:prstGeom prst="bentConnector3">
            <a:avLst>
              <a:gd name="adj1" fmla="val -403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4605938" y="1289285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4449874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19" idx="2"/>
            <a:endCxn id="168" idx="3"/>
          </p:cNvCxnSpPr>
          <p:nvPr/>
        </p:nvCxnSpPr>
        <p:spPr>
          <a:xfrm rot="5400000">
            <a:off x="5693777" y="3576727"/>
            <a:ext cx="433444" cy="155374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endCxn id="168" idx="3"/>
          </p:cNvCxnSpPr>
          <p:nvPr/>
        </p:nvCxnSpPr>
        <p:spPr>
          <a:xfrm flipH="1">
            <a:off x="5133627" y="953502"/>
            <a:ext cx="3830859" cy="3616819"/>
          </a:xfrm>
          <a:prstGeom prst="bentConnector3">
            <a:avLst>
              <a:gd name="adj1" fmla="val -25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02694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FE754C-67EA-C740-87AC-1ACCB523B429}"/>
              </a:ext>
            </a:extLst>
          </p:cNvPr>
          <p:cNvCxnSpPr>
            <a:cxnSpLocks/>
          </p:cNvCxnSpPr>
          <p:nvPr/>
        </p:nvCxnSpPr>
        <p:spPr>
          <a:xfrm flipV="1">
            <a:off x="5390760" y="1456862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4999285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628129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563765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575565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643257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710826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643257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95821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604081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695821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4605938" y="279771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F0B7140-6997-1D4B-B9CA-5E3232FB1C3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7737088" y="29901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</a:p>
          <a:p>
            <a:pPr algn="ctr"/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5EB838-D233-DE45-B93C-2150C6436E3F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392632" y="2965293"/>
            <a:ext cx="25983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4999285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87" idx="0"/>
            <a:endCxn id="104" idx="1"/>
          </p:cNvCxnSpPr>
          <p:nvPr/>
        </p:nvCxnSpPr>
        <p:spPr>
          <a:xfrm rot="5400000" flipH="1" flipV="1">
            <a:off x="2873283" y="460806"/>
            <a:ext cx="325088" cy="13175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93" idx="2"/>
            <a:endCxn id="132" idx="1"/>
          </p:cNvCxnSpPr>
          <p:nvPr/>
        </p:nvCxnSpPr>
        <p:spPr>
          <a:xfrm rot="16200000" flipH="1">
            <a:off x="2800792" y="2575693"/>
            <a:ext cx="470070" cy="131753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141742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141742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578324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1365698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342D6-DC59-400E-A435-E90C225B2F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814" y="-755062"/>
            <a:ext cx="8229600" cy="857250"/>
          </a:xfrm>
        </p:spPr>
        <p:txBody>
          <a:bodyPr/>
          <a:lstStyle/>
          <a:p>
            <a:r>
              <a:rPr lang="en-US" altLang="ko-KR"/>
              <a:t>CQRS</a:t>
            </a:r>
            <a:endParaRPr lang="ko-KR" altLang="en-US"/>
          </a:p>
        </p:txBody>
      </p:sp>
      <p:sp>
        <p:nvSpPr>
          <p:cNvPr id="23" name="사각형: 둥근 모서리 6">
            <a:extLst>
              <a:ext uri="{FF2B5EF4-FFF2-40B4-BE49-F238E27FC236}">
                <a16:creationId xmlns:a16="http://schemas.microsoft.com/office/drawing/2014/main" id="{0B0B7CCF-36D0-7C45-85AC-638E5126AFDD}"/>
              </a:ext>
            </a:extLst>
          </p:cNvPr>
          <p:cNvSpPr/>
          <p:nvPr/>
        </p:nvSpPr>
        <p:spPr>
          <a:xfrm>
            <a:off x="253467" y="128211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Dagit</a:t>
            </a:r>
          </a:p>
          <a:p>
            <a:pPr algn="ctr"/>
            <a:r>
              <a:rPr lang="en-US" altLang="ko-KR" sz="1100"/>
              <a:t>Web Server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sp>
        <p:nvSpPr>
          <p:cNvPr id="25" name="사각형: 둥근 모서리 6">
            <a:extLst>
              <a:ext uri="{FF2B5EF4-FFF2-40B4-BE49-F238E27FC236}">
                <a16:creationId xmlns:a16="http://schemas.microsoft.com/office/drawing/2014/main" id="{68B8F501-AFF7-9549-A1A4-41960415BC7E}"/>
              </a:ext>
            </a:extLst>
          </p:cNvPr>
          <p:cNvSpPr/>
          <p:nvPr/>
        </p:nvSpPr>
        <p:spPr>
          <a:xfrm>
            <a:off x="253467" y="2416187"/>
            <a:ext cx="1036869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Daemon</a:t>
            </a:r>
          </a:p>
          <a:p>
            <a:pPr algn="ctr"/>
            <a:r>
              <a:rPr lang="en-US" altLang="ko-KR" sz="1100" b="1"/>
              <a:t>Pod</a:t>
            </a:r>
            <a:endParaRPr lang="ko-KR" altLang="en-US" sz="1100" b="1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509263A-FD08-F545-A369-0C6413368431}"/>
              </a:ext>
            </a:extLst>
          </p:cNvPr>
          <p:cNvCxnSpPr>
            <a:cxnSpLocks/>
            <a:stCxn id="23" idx="2"/>
            <a:endCxn id="25" idx="0"/>
          </p:cNvCxnSpPr>
          <p:nvPr/>
        </p:nvCxnSpPr>
        <p:spPr>
          <a:xfrm>
            <a:off x="771901" y="1865355"/>
            <a:ext cx="0" cy="550832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49F983-D76C-2A45-A90D-D84D4EA11075}"/>
              </a:ext>
            </a:extLst>
          </p:cNvPr>
          <p:cNvCxnSpPr>
            <a:cxnSpLocks/>
            <a:stCxn id="25" idx="3"/>
            <a:endCxn id="93" idx="1"/>
          </p:cNvCxnSpPr>
          <p:nvPr/>
        </p:nvCxnSpPr>
        <p:spPr>
          <a:xfrm flipV="1">
            <a:off x="1290336" y="2707806"/>
            <a:ext cx="412358" cy="1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55313FB-49C9-444A-A0A9-5185344C0585}"/>
              </a:ext>
            </a:extLst>
          </p:cNvPr>
          <p:cNvCxnSpPr>
            <a:cxnSpLocks/>
            <a:stCxn id="196" idx="3"/>
            <a:endCxn id="197" idx="1"/>
          </p:cNvCxnSpPr>
          <p:nvPr/>
        </p:nvCxnSpPr>
        <p:spPr>
          <a:xfrm>
            <a:off x="6281290" y="620235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C1FA0F67-C59F-CF4E-86B0-0E3667AF725A}"/>
              </a:ext>
            </a:extLst>
          </p:cNvPr>
          <p:cNvCxnSpPr>
            <a:cxnSpLocks/>
            <a:stCxn id="23" idx="1"/>
          </p:cNvCxnSpPr>
          <p:nvPr/>
        </p:nvCxnSpPr>
        <p:spPr>
          <a:xfrm rot="10800000" flipH="1" flipV="1">
            <a:off x="253466" y="1573737"/>
            <a:ext cx="3598453" cy="2996584"/>
          </a:xfrm>
          <a:prstGeom prst="bentConnector3">
            <a:avLst>
              <a:gd name="adj1" fmla="val -3812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4685590C-A00F-1D49-9B04-F6C3F9ECFF67}"/>
              </a:ext>
            </a:extLst>
          </p:cNvPr>
          <p:cNvCxnSpPr>
            <a:cxnSpLocks/>
            <a:stCxn id="25" idx="1"/>
            <a:endCxn id="168" idx="1"/>
          </p:cNvCxnSpPr>
          <p:nvPr/>
        </p:nvCxnSpPr>
        <p:spPr>
          <a:xfrm rot="10800000" flipH="1" flipV="1">
            <a:off x="253466" y="2707807"/>
            <a:ext cx="3324857" cy="1862514"/>
          </a:xfrm>
          <a:prstGeom prst="bentConnector3">
            <a:avLst>
              <a:gd name="adj1" fmla="val -403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사각형: 둥근 모서리 6">
            <a:extLst>
              <a:ext uri="{FF2B5EF4-FFF2-40B4-BE49-F238E27FC236}">
                <a16:creationId xmlns:a16="http://schemas.microsoft.com/office/drawing/2014/main" id="{48A26676-7116-2342-B6B3-C5358FA690EB}"/>
              </a:ext>
            </a:extLst>
          </p:cNvPr>
          <p:cNvSpPr/>
          <p:nvPr/>
        </p:nvSpPr>
        <p:spPr>
          <a:xfrm>
            <a:off x="5637653" y="289898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96" name="사각형: 둥근 모서리 6">
            <a:extLst>
              <a:ext uri="{FF2B5EF4-FFF2-40B4-BE49-F238E27FC236}">
                <a16:creationId xmlns:a16="http://schemas.microsoft.com/office/drawing/2014/main" id="{B9E9F054-E1A8-B344-96BD-2BE32E10F50C}"/>
              </a:ext>
            </a:extLst>
          </p:cNvPr>
          <p:cNvSpPr/>
          <p:nvPr/>
        </p:nvSpPr>
        <p:spPr>
          <a:xfrm>
            <a:off x="5755653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7" name="사각형: 둥근 모서리 6">
            <a:extLst>
              <a:ext uri="{FF2B5EF4-FFF2-40B4-BE49-F238E27FC236}">
                <a16:creationId xmlns:a16="http://schemas.microsoft.com/office/drawing/2014/main" id="{6E844EC2-D131-6346-9831-B766746C67AC}"/>
              </a:ext>
            </a:extLst>
          </p:cNvPr>
          <p:cNvSpPr/>
          <p:nvPr/>
        </p:nvSpPr>
        <p:spPr>
          <a:xfrm>
            <a:off x="6432576" y="43029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8" name="사각형: 둥근 모서리 6">
            <a:extLst>
              <a:ext uri="{FF2B5EF4-FFF2-40B4-BE49-F238E27FC236}">
                <a16:creationId xmlns:a16="http://schemas.microsoft.com/office/drawing/2014/main" id="{4E120E6B-E3B8-9F4E-9C0A-17C65E4FC826}"/>
              </a:ext>
            </a:extLst>
          </p:cNvPr>
          <p:cNvSpPr/>
          <p:nvPr/>
        </p:nvSpPr>
        <p:spPr>
          <a:xfrm>
            <a:off x="7108268" y="432915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sp>
        <p:nvSpPr>
          <p:cNvPr id="199" name="사각형: 둥근 모서리 6">
            <a:extLst>
              <a:ext uri="{FF2B5EF4-FFF2-40B4-BE49-F238E27FC236}">
                <a16:creationId xmlns:a16="http://schemas.microsoft.com/office/drawing/2014/main" id="{B1AD5BB5-4449-1440-B5F9-89ABEF6F6DC5}"/>
              </a:ext>
            </a:extLst>
          </p:cNvPr>
          <p:cNvSpPr/>
          <p:nvPr/>
        </p:nvSpPr>
        <p:spPr>
          <a:xfrm>
            <a:off x="6432576" y="98966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Asset</a:t>
            </a:r>
            <a:endParaRPr lang="ko-KR" altLang="en-US" sz="1000"/>
          </a:p>
        </p:txBody>
      </p:sp>
      <p:cxnSp>
        <p:nvCxnSpPr>
          <p:cNvPr id="222" name="Straight Arrow Connector 221">
            <a:extLst>
              <a:ext uri="{FF2B5EF4-FFF2-40B4-BE49-F238E27FC236}">
                <a16:creationId xmlns:a16="http://schemas.microsoft.com/office/drawing/2014/main" id="{1977B319-D1CA-344C-B813-4F0337BDD84F}"/>
              </a:ext>
            </a:extLst>
          </p:cNvPr>
          <p:cNvCxnSpPr>
            <a:cxnSpLocks/>
            <a:stCxn id="197" idx="3"/>
            <a:endCxn id="198" idx="1"/>
          </p:cNvCxnSpPr>
          <p:nvPr/>
        </p:nvCxnSpPr>
        <p:spPr>
          <a:xfrm>
            <a:off x="6958213" y="620235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Elbow Connector 232">
            <a:extLst>
              <a:ext uri="{FF2B5EF4-FFF2-40B4-BE49-F238E27FC236}">
                <a16:creationId xmlns:a16="http://schemas.microsoft.com/office/drawing/2014/main" id="{C2B39A9C-A6DF-9441-9BB3-E7232B2C64A8}"/>
              </a:ext>
            </a:extLst>
          </p:cNvPr>
          <p:cNvCxnSpPr>
            <a:cxnSpLocks/>
            <a:stCxn id="196" idx="2"/>
            <a:endCxn id="199" idx="1"/>
          </p:cNvCxnSpPr>
          <p:nvPr/>
        </p:nvCxnSpPr>
        <p:spPr>
          <a:xfrm rot="16200000" flipH="1">
            <a:off x="6040811" y="787840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Elbow Connector 235">
            <a:extLst>
              <a:ext uri="{FF2B5EF4-FFF2-40B4-BE49-F238E27FC236}">
                <a16:creationId xmlns:a16="http://schemas.microsoft.com/office/drawing/2014/main" id="{D8E396FA-49C8-EF47-AE72-CB835909F1FF}"/>
              </a:ext>
            </a:extLst>
          </p:cNvPr>
          <p:cNvCxnSpPr>
            <a:cxnSpLocks/>
            <a:stCxn id="199" idx="3"/>
            <a:endCxn id="198" idx="2"/>
          </p:cNvCxnSpPr>
          <p:nvPr/>
        </p:nvCxnSpPr>
        <p:spPr>
          <a:xfrm flipV="1">
            <a:off x="6958213" y="812803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사각형: 둥근 모서리 6">
            <a:extLst>
              <a:ext uri="{FF2B5EF4-FFF2-40B4-BE49-F238E27FC236}">
                <a16:creationId xmlns:a16="http://schemas.microsoft.com/office/drawing/2014/main" id="{9739ECCC-E281-C344-9755-6695CD70471F}"/>
              </a:ext>
            </a:extLst>
          </p:cNvPr>
          <p:cNvSpPr/>
          <p:nvPr/>
        </p:nvSpPr>
        <p:spPr>
          <a:xfrm>
            <a:off x="4605938" y="1289285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286" name="사각형: 둥근 모서리 6">
            <a:extLst>
              <a:ext uri="{FF2B5EF4-FFF2-40B4-BE49-F238E27FC236}">
                <a16:creationId xmlns:a16="http://schemas.microsoft.com/office/drawing/2014/main" id="{A51CCDAC-D08B-FF47-8F59-56B2B01AEC9E}"/>
              </a:ext>
            </a:extLst>
          </p:cNvPr>
          <p:cNvSpPr/>
          <p:nvPr/>
        </p:nvSpPr>
        <p:spPr>
          <a:xfrm>
            <a:off x="7981037" y="1244211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sp>
        <p:nvSpPr>
          <p:cNvPr id="358" name="TextBox 357">
            <a:extLst>
              <a:ext uri="{FF2B5EF4-FFF2-40B4-BE49-F238E27FC236}">
                <a16:creationId xmlns:a16="http://schemas.microsoft.com/office/drawing/2014/main" id="{952686C8-37DE-874E-B071-60FA372494EF}"/>
              </a:ext>
            </a:extLst>
          </p:cNvPr>
          <p:cNvSpPr txBox="1"/>
          <p:nvPr/>
        </p:nvSpPr>
        <p:spPr>
          <a:xfrm>
            <a:off x="3183288" y="4785279"/>
            <a:ext cx="117775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Control Plane</a:t>
            </a:r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CF6855AB-FA0C-7A46-8D58-4750F6E28273}"/>
              </a:ext>
            </a:extLst>
          </p:cNvPr>
          <p:cNvSpPr txBox="1"/>
          <p:nvPr/>
        </p:nvSpPr>
        <p:spPr>
          <a:xfrm>
            <a:off x="4361046" y="4790620"/>
            <a:ext cx="108292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KR" sz="1100" b="1"/>
              <a:t>Data Plane</a:t>
            </a:r>
          </a:p>
        </p:txBody>
      </p:sp>
      <p:sp>
        <p:nvSpPr>
          <p:cNvPr id="416" name="사각형: 둥근 모서리 6">
            <a:extLst>
              <a:ext uri="{FF2B5EF4-FFF2-40B4-BE49-F238E27FC236}">
                <a16:creationId xmlns:a16="http://schemas.microsoft.com/office/drawing/2014/main" id="{4D234D55-18D7-A14C-B049-57FB1F8EA760}"/>
              </a:ext>
            </a:extLst>
          </p:cNvPr>
          <p:cNvSpPr/>
          <p:nvPr/>
        </p:nvSpPr>
        <p:spPr>
          <a:xfrm>
            <a:off x="4449874" y="1865355"/>
            <a:ext cx="1098821" cy="685906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Data Store</a:t>
            </a:r>
          </a:p>
          <a:p>
            <a:pPr algn="ctr"/>
            <a:r>
              <a:rPr lang="en-US" altLang="ko-KR" sz="1000"/>
              <a:t>(Memory, </a:t>
            </a:r>
          </a:p>
          <a:p>
            <a:pPr algn="ctr"/>
            <a:r>
              <a:rPr lang="en-US" altLang="ko-KR" sz="1000"/>
              <a:t>File System,</a:t>
            </a:r>
          </a:p>
          <a:p>
            <a:pPr algn="ctr"/>
            <a:r>
              <a:rPr lang="en-US" altLang="ko-KR" sz="1000"/>
              <a:t>S3, DuckDB…)</a:t>
            </a:r>
          </a:p>
        </p:txBody>
      </p:sp>
      <p:sp>
        <p:nvSpPr>
          <p:cNvPr id="451" name="사각형: 둥근 모서리 6">
            <a:extLst>
              <a:ext uri="{FF2B5EF4-FFF2-40B4-BE49-F238E27FC236}">
                <a16:creationId xmlns:a16="http://schemas.microsoft.com/office/drawing/2014/main" id="{FD6012D6-C801-1749-B9BF-1CC8A68D0D9D}"/>
              </a:ext>
            </a:extLst>
          </p:cNvPr>
          <p:cNvSpPr/>
          <p:nvPr/>
        </p:nvSpPr>
        <p:spPr>
          <a:xfrm>
            <a:off x="7865115" y="1865355"/>
            <a:ext cx="1124506" cy="68590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  <a:r>
              <a:rPr lang="ko-KR" altLang="en-US" sz="1000"/>
              <a:t> </a:t>
            </a:r>
            <a:r>
              <a:rPr lang="en-US" altLang="ko-KR" sz="1000"/>
              <a:t>Data Store, BI Tools</a:t>
            </a:r>
          </a:p>
          <a:p>
            <a:pPr algn="ctr"/>
            <a:r>
              <a:rPr lang="en-US" altLang="ko-KR" sz="1000"/>
              <a:t>(S3, BigQuery…)</a:t>
            </a:r>
          </a:p>
        </p:txBody>
      </p:sp>
      <p:cxnSp>
        <p:nvCxnSpPr>
          <p:cNvPr id="472" name="Straight Arrow Connector 471">
            <a:extLst>
              <a:ext uri="{FF2B5EF4-FFF2-40B4-BE49-F238E27FC236}">
                <a16:creationId xmlns:a16="http://schemas.microsoft.com/office/drawing/2014/main" id="{BE378366-E6ED-7F4D-9CBB-F2BFC99C9181}"/>
              </a:ext>
            </a:extLst>
          </p:cNvPr>
          <p:cNvCxnSpPr>
            <a:cxnSpLocks/>
            <a:endCxn id="286" idx="1"/>
          </p:cNvCxnSpPr>
          <p:nvPr/>
        </p:nvCxnSpPr>
        <p:spPr>
          <a:xfrm flipV="1">
            <a:off x="7737088" y="1436635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traight Arrow Connector 474">
            <a:extLst>
              <a:ext uri="{FF2B5EF4-FFF2-40B4-BE49-F238E27FC236}">
                <a16:creationId xmlns:a16="http://schemas.microsoft.com/office/drawing/2014/main" id="{F82BE533-B04D-6341-AC55-A78B7BF71834}"/>
              </a:ext>
            </a:extLst>
          </p:cNvPr>
          <p:cNvCxnSpPr>
            <a:cxnSpLocks/>
            <a:stCxn id="451" idx="0"/>
            <a:endCxn id="286" idx="2"/>
          </p:cNvCxnSpPr>
          <p:nvPr/>
        </p:nvCxnSpPr>
        <p:spPr>
          <a:xfrm flipV="1">
            <a:off x="8427368" y="1629058"/>
            <a:ext cx="3" cy="236297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>
            <a:extLst>
              <a:ext uri="{FF2B5EF4-FFF2-40B4-BE49-F238E27FC236}">
                <a16:creationId xmlns:a16="http://schemas.microsoft.com/office/drawing/2014/main" id="{C5C6E526-3ADD-5F49-9228-E49157F9D74F}"/>
              </a:ext>
            </a:extLst>
          </p:cNvPr>
          <p:cNvCxnSpPr>
            <a:cxnSpLocks/>
            <a:stCxn id="133" idx="2"/>
            <a:endCxn id="168" idx="3"/>
          </p:cNvCxnSpPr>
          <p:nvPr/>
        </p:nvCxnSpPr>
        <p:spPr>
          <a:xfrm rot="5400000">
            <a:off x="5519683" y="3825815"/>
            <a:ext cx="358450" cy="113056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84">
            <a:extLst>
              <a:ext uri="{FF2B5EF4-FFF2-40B4-BE49-F238E27FC236}">
                <a16:creationId xmlns:a16="http://schemas.microsoft.com/office/drawing/2014/main" id="{C7229042-D38D-A741-AA2C-9387A40C0582}"/>
              </a:ext>
            </a:extLst>
          </p:cNvPr>
          <p:cNvCxnSpPr>
            <a:cxnSpLocks/>
            <a:stCxn id="107" idx="3"/>
            <a:endCxn id="168" idx="3"/>
          </p:cNvCxnSpPr>
          <p:nvPr/>
        </p:nvCxnSpPr>
        <p:spPr>
          <a:xfrm flipH="1">
            <a:off x="5133627" y="953502"/>
            <a:ext cx="3830859" cy="3616819"/>
          </a:xfrm>
          <a:prstGeom prst="bentConnector3">
            <a:avLst>
              <a:gd name="adj1" fmla="val -258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사람 - 무료 사회적인개 아이콘">
            <a:extLst>
              <a:ext uri="{FF2B5EF4-FFF2-40B4-BE49-F238E27FC236}">
                <a16:creationId xmlns:a16="http://schemas.microsoft.com/office/drawing/2014/main" id="{B07DE265-35BE-B04B-9EF0-23438CF39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143" y="389124"/>
            <a:ext cx="555515" cy="555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8DD730B4-47DE-0A4A-9EE2-4AABA8C25E34}"/>
              </a:ext>
            </a:extLst>
          </p:cNvPr>
          <p:cNvCxnSpPr>
            <a:cxnSpLocks/>
            <a:stCxn id="92" idx="2"/>
            <a:endCxn id="23" idx="0"/>
          </p:cNvCxnSpPr>
          <p:nvPr/>
        </p:nvCxnSpPr>
        <p:spPr>
          <a:xfrm>
            <a:off x="771900" y="1075444"/>
            <a:ext cx="2" cy="206673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660C1359-261F-DF4F-B7C4-4D3A2F407C9E}"/>
              </a:ext>
            </a:extLst>
          </p:cNvPr>
          <p:cNvSpPr txBox="1"/>
          <p:nvPr/>
        </p:nvSpPr>
        <p:spPr>
          <a:xfrm>
            <a:off x="253464" y="813834"/>
            <a:ext cx="10368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/>
              <a:t>User</a:t>
            </a:r>
            <a:endParaRPr lang="en-KR" sz="1100"/>
          </a:p>
        </p:txBody>
      </p:sp>
      <p:sp>
        <p:nvSpPr>
          <p:cNvPr id="87" name="사각형: 둥근 모서리 6">
            <a:extLst>
              <a:ext uri="{FF2B5EF4-FFF2-40B4-BE49-F238E27FC236}">
                <a16:creationId xmlns:a16="http://schemas.microsoft.com/office/drawing/2014/main" id="{AB8904BF-BF53-2A41-8DC9-25A3CD821893}"/>
              </a:ext>
            </a:extLst>
          </p:cNvPr>
          <p:cNvSpPr/>
          <p:nvPr/>
        </p:nvSpPr>
        <p:spPr>
          <a:xfrm>
            <a:off x="1702695" y="128211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sp>
        <p:nvSpPr>
          <p:cNvPr id="93" name="사각형: 둥근 모서리 6">
            <a:extLst>
              <a:ext uri="{FF2B5EF4-FFF2-40B4-BE49-F238E27FC236}">
                <a16:creationId xmlns:a16="http://schemas.microsoft.com/office/drawing/2014/main" id="{ED96BC94-3A65-3A47-941D-91E3CFFF3687}"/>
              </a:ext>
            </a:extLst>
          </p:cNvPr>
          <p:cNvSpPr/>
          <p:nvPr/>
        </p:nvSpPr>
        <p:spPr>
          <a:xfrm>
            <a:off x="1702694" y="2416186"/>
            <a:ext cx="1348732" cy="583239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Code Location</a:t>
            </a:r>
          </a:p>
          <a:p>
            <a:pPr algn="ctr"/>
            <a:r>
              <a:rPr lang="en-US" altLang="ko-KR" sz="1100"/>
              <a:t>Server </a:t>
            </a:r>
            <a:r>
              <a:rPr lang="en-US" altLang="ko-KR" sz="1100" b="1"/>
              <a:t>Pod</a:t>
            </a:r>
          </a:p>
        </p:txBody>
      </p:sp>
      <p:cxnSp>
        <p:nvCxnSpPr>
          <p:cNvPr id="94" name="Elbow Connector 93">
            <a:extLst>
              <a:ext uri="{FF2B5EF4-FFF2-40B4-BE49-F238E27FC236}">
                <a16:creationId xmlns:a16="http://schemas.microsoft.com/office/drawing/2014/main" id="{DE773CD1-7517-FB42-9D85-2C6987D8B21E}"/>
              </a:ext>
            </a:extLst>
          </p:cNvPr>
          <p:cNvCxnSpPr>
            <a:cxnSpLocks/>
            <a:stCxn id="25" idx="3"/>
            <a:endCxn id="87" idx="1"/>
          </p:cNvCxnSpPr>
          <p:nvPr/>
        </p:nvCxnSpPr>
        <p:spPr>
          <a:xfrm flipV="1">
            <a:off x="1290336" y="1573736"/>
            <a:ext cx="412359" cy="1134071"/>
          </a:xfrm>
          <a:prstGeom prst="bentConnector3">
            <a:avLst>
              <a:gd name="adj1" fmla="val 50000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사각형: 둥근 모서리 6">
            <a:extLst>
              <a:ext uri="{FF2B5EF4-FFF2-40B4-BE49-F238E27FC236}">
                <a16:creationId xmlns:a16="http://schemas.microsoft.com/office/drawing/2014/main" id="{03CE663B-0D1C-9F4B-8FC3-0AE874C0B9BE}"/>
              </a:ext>
            </a:extLst>
          </p:cNvPr>
          <p:cNvSpPr/>
          <p:nvPr/>
        </p:nvSpPr>
        <p:spPr>
          <a:xfrm>
            <a:off x="3694593" y="76708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07" name="사각형: 둥근 모서리 6">
            <a:extLst>
              <a:ext uri="{FF2B5EF4-FFF2-40B4-BE49-F238E27FC236}">
                <a16:creationId xmlns:a16="http://schemas.microsoft.com/office/drawing/2014/main" id="{BBFE1A70-B660-1342-AC27-CC7DC2CD4EA2}"/>
              </a:ext>
            </a:extLst>
          </p:cNvPr>
          <p:cNvSpPr/>
          <p:nvPr/>
        </p:nvSpPr>
        <p:spPr>
          <a:xfrm>
            <a:off x="3563892" y="202951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altLang="ko-KR" sz="1000"/>
              <a:t>Run </a:t>
            </a:r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13FE754C-67EA-C740-87AC-1ACCB523B429}"/>
              </a:ext>
            </a:extLst>
          </p:cNvPr>
          <p:cNvCxnSpPr>
            <a:cxnSpLocks/>
          </p:cNvCxnSpPr>
          <p:nvPr/>
        </p:nvCxnSpPr>
        <p:spPr>
          <a:xfrm flipV="1">
            <a:off x="5390760" y="1456862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7689EF6B-D93E-A14D-AFED-101B2662C068}"/>
              </a:ext>
            </a:extLst>
          </p:cNvPr>
          <p:cNvCxnSpPr>
            <a:cxnSpLocks/>
            <a:stCxn id="416" idx="0"/>
            <a:endCxn id="274" idx="2"/>
          </p:cNvCxnSpPr>
          <p:nvPr/>
        </p:nvCxnSpPr>
        <p:spPr>
          <a:xfrm flipV="1">
            <a:off x="4999285" y="1624440"/>
            <a:ext cx="0" cy="24091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6CAB8362-0869-6443-964E-A6E434FA4DAC}"/>
              </a:ext>
            </a:extLst>
          </p:cNvPr>
          <p:cNvCxnSpPr>
            <a:cxnSpLocks/>
            <a:stCxn id="120" idx="3"/>
            <a:endCxn id="121" idx="1"/>
          </p:cNvCxnSpPr>
          <p:nvPr/>
        </p:nvCxnSpPr>
        <p:spPr>
          <a:xfrm>
            <a:off x="6281290" y="3128054"/>
            <a:ext cx="151286" cy="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사각형: 둥근 모서리 6">
            <a:extLst>
              <a:ext uri="{FF2B5EF4-FFF2-40B4-BE49-F238E27FC236}">
                <a16:creationId xmlns:a16="http://schemas.microsoft.com/office/drawing/2014/main" id="{4B6F1D74-9FC1-E247-A031-D50632821054}"/>
              </a:ext>
            </a:extLst>
          </p:cNvPr>
          <p:cNvSpPr/>
          <p:nvPr/>
        </p:nvSpPr>
        <p:spPr>
          <a:xfrm>
            <a:off x="5637653" y="2797717"/>
            <a:ext cx="2099435" cy="1339160"/>
          </a:xfrm>
          <a:prstGeom prst="roundRect">
            <a:avLst>
              <a:gd name="adj" fmla="val 6486"/>
            </a:avLst>
          </a:prstGeom>
          <a:noFill/>
          <a:ln w="9525"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100"/>
              <a:t>Workflow</a:t>
            </a:r>
            <a:endParaRPr lang="ko-KR" altLang="en-US" sz="1100"/>
          </a:p>
        </p:txBody>
      </p:sp>
      <p:sp>
        <p:nvSpPr>
          <p:cNvPr id="120" name="사각형: 둥근 모서리 6">
            <a:extLst>
              <a:ext uri="{FF2B5EF4-FFF2-40B4-BE49-F238E27FC236}">
                <a16:creationId xmlns:a16="http://schemas.microsoft.com/office/drawing/2014/main" id="{63B392A6-9788-464A-BE1D-E868B8E99B9B}"/>
              </a:ext>
            </a:extLst>
          </p:cNvPr>
          <p:cNvSpPr/>
          <p:nvPr/>
        </p:nvSpPr>
        <p:spPr>
          <a:xfrm>
            <a:off x="5755653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1" name="사각형: 둥근 모서리 6">
            <a:extLst>
              <a:ext uri="{FF2B5EF4-FFF2-40B4-BE49-F238E27FC236}">
                <a16:creationId xmlns:a16="http://schemas.microsoft.com/office/drawing/2014/main" id="{1424D02F-C106-DC43-BF53-782D03068A7A}"/>
              </a:ext>
            </a:extLst>
          </p:cNvPr>
          <p:cNvSpPr/>
          <p:nvPr/>
        </p:nvSpPr>
        <p:spPr>
          <a:xfrm>
            <a:off x="6432576" y="293811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2" name="사각형: 둥근 모서리 6">
            <a:extLst>
              <a:ext uri="{FF2B5EF4-FFF2-40B4-BE49-F238E27FC236}">
                <a16:creationId xmlns:a16="http://schemas.microsoft.com/office/drawing/2014/main" id="{364550C8-3A67-D041-9B84-88B7593FBFEA}"/>
              </a:ext>
            </a:extLst>
          </p:cNvPr>
          <p:cNvSpPr/>
          <p:nvPr/>
        </p:nvSpPr>
        <p:spPr>
          <a:xfrm>
            <a:off x="7108268" y="2940734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sp>
        <p:nvSpPr>
          <p:cNvPr id="123" name="사각형: 둥근 모서리 6">
            <a:extLst>
              <a:ext uri="{FF2B5EF4-FFF2-40B4-BE49-F238E27FC236}">
                <a16:creationId xmlns:a16="http://schemas.microsoft.com/office/drawing/2014/main" id="{ED0D4AA5-8481-EB4E-9B7C-D89126A824A4}"/>
              </a:ext>
            </a:extLst>
          </p:cNvPr>
          <p:cNvSpPr/>
          <p:nvPr/>
        </p:nvSpPr>
        <p:spPr>
          <a:xfrm>
            <a:off x="6432576" y="3497480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Op</a:t>
            </a:r>
            <a:endParaRPr lang="ko-KR" altLang="en-US" sz="100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333DB86A-045A-8E4A-99E0-CFA5BDB0427F}"/>
              </a:ext>
            </a:extLst>
          </p:cNvPr>
          <p:cNvCxnSpPr>
            <a:cxnSpLocks/>
            <a:stCxn id="121" idx="3"/>
            <a:endCxn id="122" idx="1"/>
          </p:cNvCxnSpPr>
          <p:nvPr/>
        </p:nvCxnSpPr>
        <p:spPr>
          <a:xfrm>
            <a:off x="6958213" y="3128054"/>
            <a:ext cx="150056" cy="2624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124">
            <a:extLst>
              <a:ext uri="{FF2B5EF4-FFF2-40B4-BE49-F238E27FC236}">
                <a16:creationId xmlns:a16="http://schemas.microsoft.com/office/drawing/2014/main" id="{BF99970D-CA36-7D4B-B195-A79D7C12FD37}"/>
              </a:ext>
            </a:extLst>
          </p:cNvPr>
          <p:cNvCxnSpPr>
            <a:cxnSpLocks/>
            <a:stCxn id="120" idx="2"/>
            <a:endCxn id="123" idx="1"/>
          </p:cNvCxnSpPr>
          <p:nvPr/>
        </p:nvCxnSpPr>
        <p:spPr>
          <a:xfrm rot="16200000" flipH="1">
            <a:off x="6040811" y="3295659"/>
            <a:ext cx="369426" cy="414104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126">
            <a:extLst>
              <a:ext uri="{FF2B5EF4-FFF2-40B4-BE49-F238E27FC236}">
                <a16:creationId xmlns:a16="http://schemas.microsoft.com/office/drawing/2014/main" id="{9BEF9555-125B-6B4D-80FE-B5818ABF99AB}"/>
              </a:ext>
            </a:extLst>
          </p:cNvPr>
          <p:cNvCxnSpPr>
            <a:cxnSpLocks/>
            <a:stCxn id="123" idx="3"/>
            <a:endCxn id="122" idx="2"/>
          </p:cNvCxnSpPr>
          <p:nvPr/>
        </p:nvCxnSpPr>
        <p:spPr>
          <a:xfrm flipV="1">
            <a:off x="6958213" y="3320622"/>
            <a:ext cx="412875" cy="36680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사각형: 둥근 모서리 6">
            <a:extLst>
              <a:ext uri="{FF2B5EF4-FFF2-40B4-BE49-F238E27FC236}">
                <a16:creationId xmlns:a16="http://schemas.microsoft.com/office/drawing/2014/main" id="{4113CBAD-A2CB-1A4B-B5FB-E58349094D6B}"/>
              </a:ext>
            </a:extLst>
          </p:cNvPr>
          <p:cNvSpPr/>
          <p:nvPr/>
        </p:nvSpPr>
        <p:spPr>
          <a:xfrm>
            <a:off x="4605938" y="2797716"/>
            <a:ext cx="786694" cy="335155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I/O Manager</a:t>
            </a:r>
            <a:endParaRPr lang="ko-KR" altLang="en-US" sz="1000"/>
          </a:p>
        </p:txBody>
      </p:sp>
      <p:sp>
        <p:nvSpPr>
          <p:cNvPr id="130" name="사각형: 둥근 모서리 6">
            <a:extLst>
              <a:ext uri="{FF2B5EF4-FFF2-40B4-BE49-F238E27FC236}">
                <a16:creationId xmlns:a16="http://schemas.microsoft.com/office/drawing/2014/main" id="{B23D8B1B-4E87-4146-ABC0-2E137B5E6E5B}"/>
              </a:ext>
            </a:extLst>
          </p:cNvPr>
          <p:cNvSpPr/>
          <p:nvPr/>
        </p:nvSpPr>
        <p:spPr>
          <a:xfrm>
            <a:off x="7981037" y="2797716"/>
            <a:ext cx="892667" cy="384847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External</a:t>
            </a:r>
          </a:p>
          <a:p>
            <a:pPr algn="ctr"/>
            <a:r>
              <a:rPr lang="en-US" altLang="ko-KR" sz="1000"/>
              <a:t>Resource</a:t>
            </a:r>
            <a:endParaRPr lang="ko-KR" altLang="en-US" sz="1000"/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1F0B7140-6997-1D4B-B9CA-5E3232FB1C37}"/>
              </a:ext>
            </a:extLst>
          </p:cNvPr>
          <p:cNvCxnSpPr>
            <a:cxnSpLocks/>
            <a:endCxn id="130" idx="1"/>
          </p:cNvCxnSpPr>
          <p:nvPr/>
        </p:nvCxnSpPr>
        <p:spPr>
          <a:xfrm flipV="1">
            <a:off x="7737088" y="2990140"/>
            <a:ext cx="243949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사각형: 둥근 모서리 6">
            <a:extLst>
              <a:ext uri="{FF2B5EF4-FFF2-40B4-BE49-F238E27FC236}">
                <a16:creationId xmlns:a16="http://schemas.microsoft.com/office/drawing/2014/main" id="{07176AFB-7AEF-0F4F-B55F-E1F38EE1CDE7}"/>
              </a:ext>
            </a:extLst>
          </p:cNvPr>
          <p:cNvSpPr/>
          <p:nvPr/>
        </p:nvSpPr>
        <p:spPr>
          <a:xfrm>
            <a:off x="3694594" y="3279551"/>
            <a:ext cx="525637" cy="37988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Run</a:t>
            </a:r>
            <a:endParaRPr lang="ko-KR" altLang="en-US" sz="1000"/>
          </a:p>
        </p:txBody>
      </p:sp>
      <p:sp>
        <p:nvSpPr>
          <p:cNvPr id="133" name="사각형: 둥근 모서리 6">
            <a:extLst>
              <a:ext uri="{FF2B5EF4-FFF2-40B4-BE49-F238E27FC236}">
                <a16:creationId xmlns:a16="http://schemas.microsoft.com/office/drawing/2014/main" id="{B7140D44-6CCD-0841-91EB-A1DEDBA30FC6}"/>
              </a:ext>
            </a:extLst>
          </p:cNvPr>
          <p:cNvSpPr/>
          <p:nvPr/>
        </p:nvSpPr>
        <p:spPr>
          <a:xfrm>
            <a:off x="3563892" y="2710770"/>
            <a:ext cx="5400594" cy="1501101"/>
          </a:xfrm>
          <a:prstGeom prst="roundRect">
            <a:avLst>
              <a:gd name="adj" fmla="val 4229"/>
            </a:avLst>
          </a:prstGeom>
          <a:noFill/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r>
              <a:rPr lang="en-US" altLang="ko-KR" sz="1000"/>
              <a:t>Run </a:t>
            </a:r>
            <a:r>
              <a:rPr lang="en-US" altLang="ko-KR" sz="1000" b="1"/>
              <a:t>Pod</a:t>
            </a:r>
            <a:endParaRPr lang="ko-KR" altLang="en-US" sz="1000" b="1"/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385EB838-D233-DE45-B93C-2150C6436E3F}"/>
              </a:ext>
            </a:extLst>
          </p:cNvPr>
          <p:cNvCxnSpPr>
            <a:cxnSpLocks/>
            <a:stCxn id="128" idx="3"/>
          </p:cNvCxnSpPr>
          <p:nvPr/>
        </p:nvCxnSpPr>
        <p:spPr>
          <a:xfrm flipV="1">
            <a:off x="5392632" y="2965293"/>
            <a:ext cx="259838" cy="1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328CCA4-F4F2-5345-8989-2C2CB9586B34}"/>
              </a:ext>
            </a:extLst>
          </p:cNvPr>
          <p:cNvCxnSpPr>
            <a:cxnSpLocks/>
            <a:stCxn id="130" idx="0"/>
            <a:endCxn id="451" idx="2"/>
          </p:cNvCxnSpPr>
          <p:nvPr/>
        </p:nvCxnSpPr>
        <p:spPr>
          <a:xfrm flipH="1" flipV="1">
            <a:off x="8427368" y="2551260"/>
            <a:ext cx="3" cy="246456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BBE549E-8846-164C-A90C-F7F1594D8DCA}"/>
              </a:ext>
            </a:extLst>
          </p:cNvPr>
          <p:cNvCxnSpPr>
            <a:cxnSpLocks/>
            <a:stCxn id="128" idx="0"/>
            <a:endCxn id="416" idx="2"/>
          </p:cNvCxnSpPr>
          <p:nvPr/>
        </p:nvCxnSpPr>
        <p:spPr>
          <a:xfrm flipV="1">
            <a:off x="4999285" y="2551261"/>
            <a:ext cx="0" cy="246455"/>
          </a:xfrm>
          <a:prstGeom prst="straightConnector1">
            <a:avLst/>
          </a:prstGeom>
          <a:ln w="952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Elbow Connector 147">
            <a:extLst>
              <a:ext uri="{FF2B5EF4-FFF2-40B4-BE49-F238E27FC236}">
                <a16:creationId xmlns:a16="http://schemas.microsoft.com/office/drawing/2014/main" id="{FA7459EA-6F79-664D-8FF5-5D6622A6836F}"/>
              </a:ext>
            </a:extLst>
          </p:cNvPr>
          <p:cNvCxnSpPr>
            <a:cxnSpLocks/>
            <a:stCxn id="87" idx="0"/>
            <a:endCxn id="107" idx="1"/>
          </p:cNvCxnSpPr>
          <p:nvPr/>
        </p:nvCxnSpPr>
        <p:spPr>
          <a:xfrm rot="5400000" flipH="1" flipV="1">
            <a:off x="2806169" y="524394"/>
            <a:ext cx="328614" cy="1186831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Elbow Connector 148">
            <a:extLst>
              <a:ext uri="{FF2B5EF4-FFF2-40B4-BE49-F238E27FC236}">
                <a16:creationId xmlns:a16="http://schemas.microsoft.com/office/drawing/2014/main" id="{535F6B6E-6273-0048-836B-6ADBBA7A1D0C}"/>
              </a:ext>
            </a:extLst>
          </p:cNvPr>
          <p:cNvCxnSpPr>
            <a:cxnSpLocks/>
            <a:stCxn id="93" idx="2"/>
            <a:endCxn id="133" idx="1"/>
          </p:cNvCxnSpPr>
          <p:nvPr/>
        </p:nvCxnSpPr>
        <p:spPr>
          <a:xfrm rot="16200000" flipH="1">
            <a:off x="2739528" y="2636957"/>
            <a:ext cx="461896" cy="1186832"/>
          </a:xfrm>
          <a:prstGeom prst="bent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4A075C40-B64C-AE48-A19A-190BFE12E919}"/>
              </a:ext>
            </a:extLst>
          </p:cNvPr>
          <p:cNvCxnSpPr>
            <a:cxnSpLocks/>
            <a:stCxn id="104" idx="3"/>
            <a:endCxn id="146" idx="1"/>
          </p:cNvCxnSpPr>
          <p:nvPr/>
        </p:nvCxnSpPr>
        <p:spPr>
          <a:xfrm>
            <a:off x="4220230" y="957028"/>
            <a:ext cx="1417423" cy="2450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C725161D-DA77-EE4C-AC17-329B39A8E8F0}"/>
              </a:ext>
            </a:extLst>
          </p:cNvPr>
          <p:cNvCxnSpPr>
            <a:cxnSpLocks/>
            <a:stCxn id="132" idx="3"/>
            <a:endCxn id="119" idx="1"/>
          </p:cNvCxnSpPr>
          <p:nvPr/>
        </p:nvCxnSpPr>
        <p:spPr>
          <a:xfrm flipV="1">
            <a:off x="4220231" y="3467297"/>
            <a:ext cx="1417422" cy="2198"/>
          </a:xfrm>
          <a:prstGeom prst="straightConnector1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직선 연결선 5">
            <a:extLst>
              <a:ext uri="{FF2B5EF4-FFF2-40B4-BE49-F238E27FC236}">
                <a16:creationId xmlns:a16="http://schemas.microsoft.com/office/drawing/2014/main" id="{C3614DC0-7BA1-244A-9CFE-BB0B8129A794}"/>
              </a:ext>
            </a:extLst>
          </p:cNvPr>
          <p:cNvCxnSpPr>
            <a:cxnSpLocks/>
          </p:cNvCxnSpPr>
          <p:nvPr/>
        </p:nvCxnSpPr>
        <p:spPr>
          <a:xfrm>
            <a:off x="4355976" y="102188"/>
            <a:ext cx="0" cy="4989842"/>
          </a:xfrm>
          <a:prstGeom prst="line">
            <a:avLst/>
          </a:prstGeom>
          <a:ln w="1905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사각형: 둥근 모서리 6">
            <a:extLst>
              <a:ext uri="{FF2B5EF4-FFF2-40B4-BE49-F238E27FC236}">
                <a16:creationId xmlns:a16="http://schemas.microsoft.com/office/drawing/2014/main" id="{28856B93-A308-1344-A857-B7B427B6674F}"/>
              </a:ext>
            </a:extLst>
          </p:cNvPr>
          <p:cNvSpPr/>
          <p:nvPr/>
        </p:nvSpPr>
        <p:spPr>
          <a:xfrm>
            <a:off x="3578324" y="4399222"/>
            <a:ext cx="1555303" cy="342198"/>
          </a:xfrm>
          <a:prstGeom prst="roundRect">
            <a:avLst>
              <a:gd name="adj" fmla="val 12503"/>
            </a:avLst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Database</a:t>
            </a:r>
            <a:endParaRPr lang="ko-KR" altLang="en-US" sz="1100"/>
          </a:p>
        </p:txBody>
      </p:sp>
    </p:spTree>
    <p:extLst>
      <p:ext uri="{BB962C8B-B14F-4D97-AF65-F5344CB8AC3E}">
        <p14:creationId xmlns:p14="http://schemas.microsoft.com/office/powerpoint/2010/main" val="3915627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36964</TotalTime>
  <Words>1322</Words>
  <Application>Microsoft Macintosh PowerPoint</Application>
  <PresentationFormat>On-screen Show (16:9)</PresentationFormat>
  <Paragraphs>690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맑은 고딕</vt:lpstr>
      <vt:lpstr>Arial</vt:lpstr>
      <vt:lpstr>Office 테마</vt:lpstr>
      <vt:lpstr>CQRS</vt:lpstr>
      <vt:lpstr>CQRS</vt:lpstr>
      <vt:lpstr>CQRS</vt:lpstr>
      <vt:lpstr>PowerPoint Presentation</vt:lpstr>
      <vt:lpstr>CQRS</vt:lpstr>
      <vt:lpstr>CQRS</vt:lpstr>
      <vt:lpstr>CQRS</vt:lpstr>
      <vt:lpstr>CQRS</vt:lpstr>
      <vt:lpstr>CQRS</vt:lpstr>
      <vt:lpstr>CQRS</vt:lpstr>
      <vt:lpstr>CQRS</vt:lpstr>
      <vt:lpstr>CQRS</vt:lpstr>
      <vt:lpstr>DefaultRunLauncher</vt:lpstr>
      <vt:lpstr>K8sRunLauncher</vt:lpstr>
      <vt:lpstr>CeleryK8sRunLauncher</vt:lpstr>
      <vt:lpstr>in_process_executor</vt:lpstr>
      <vt:lpstr>multiprocess_executor</vt:lpstr>
      <vt:lpstr>k8s_job_executor</vt:lpstr>
      <vt:lpstr>K8sRunLauncher + multiprocess_executor </vt:lpstr>
      <vt:lpstr>K8sRunLauncher + k8s_job_executor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4972</cp:revision>
  <dcterms:created xsi:type="dcterms:W3CDTF">2006-10-05T04:04:58Z</dcterms:created>
  <dcterms:modified xsi:type="dcterms:W3CDTF">2025-04-06T23:13:07Z</dcterms:modified>
</cp:coreProperties>
</file>