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88" r:id="rId2"/>
    <p:sldId id="383" r:id="rId3"/>
    <p:sldId id="380" r:id="rId4"/>
    <p:sldId id="382" r:id="rId5"/>
    <p:sldId id="365" r:id="rId6"/>
    <p:sldId id="384" r:id="rId7"/>
    <p:sldId id="385" r:id="rId8"/>
    <p:sldId id="386" r:id="rId9"/>
    <p:sldId id="387" r:id="rId10"/>
    <p:sldId id="381" r:id="rId11"/>
    <p:sldId id="379" r:id="rId12"/>
    <p:sldId id="378" r:id="rId13"/>
    <p:sldId id="377" r:id="rId14"/>
    <p:sldId id="376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0" autoAdjust="0"/>
    <p:restoredTop sz="88720" autoAdjust="0"/>
  </p:normalViewPr>
  <p:slideViewPr>
    <p:cSldViewPr>
      <p:cViewPr varScale="1">
        <p:scale>
          <a:sx n="211" d="100"/>
          <a:sy n="211" d="100"/>
        </p:scale>
        <p:origin x="200" y="104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18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894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02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2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8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07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2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8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743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63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6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222911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688631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App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301639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kubelet 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preStop Hook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765572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(Endpoint Slice Controller </a:t>
            </a:r>
            <a:r>
              <a:rPr lang="en-US" altLang="ko-KR" sz="800">
                <a:sym typeface="Wingdings" pitchFamily="2" charset="2"/>
              </a:rPr>
              <a:t> </a:t>
            </a:r>
            <a:r>
              <a:rPr lang="en-US" altLang="ko-KR" sz="800"/>
              <a:t>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SIGTERM Signal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Endpoint Slice Controller)</a:t>
            </a:r>
            <a:endParaRPr lang="ko-KR" altLang="en-US" sz="8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51252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717635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723878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73520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225481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3938760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93876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729534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93876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499742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861332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155508"/>
            <a:ext cx="1649216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2155508"/>
            <a:ext cx="967156" cy="3442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202165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653114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93876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653114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982349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982349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982349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276525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76525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421033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155508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2155508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203793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800722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558192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4359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300566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401191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402323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51351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4226792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Send pod deletion</a:t>
            </a:r>
            <a:r>
              <a:rPr lang="ko-KR" altLang="en-US" sz="1000"/>
              <a:t> </a:t>
            </a:r>
            <a:br>
              <a:rPr lang="en-US" altLang="ko-KR" sz="1000"/>
            </a:br>
            <a:r>
              <a:rPr lang="en-KR" altLang="ko-KR" sz="1000"/>
              <a:t>r</a:t>
            </a:r>
            <a:r>
              <a:rPr lang="en-KR" sz="1000"/>
              <a:t>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47138" y="4226792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401756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36176" y="4226792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78777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2049280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343456"/>
            <a:ext cx="1658230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34852" y="2343456"/>
            <a:ext cx="960894" cy="44432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487834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779662"/>
            <a:ext cx="0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4237888" y="422679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779662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1108897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1108897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1108897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403073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403073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94728" y="1547581"/>
            <a:ext cx="10534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kube-proxy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343456"/>
            <a:ext cx="377034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8366" y="2343456"/>
            <a:ext cx="371733" cy="4443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489657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31716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6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069563"/>
            <a:ext cx="525166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1109595" y="3075806"/>
            <a:ext cx="61267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1109595" y="3087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6" y="2577409"/>
            <a:ext cx="2677710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98595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665349" y="3290688"/>
            <a:ext cx="146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Pod Deletion</a:t>
            </a:r>
            <a:r>
              <a:rPr lang="ko-KR" altLang="en-US" sz="1000"/>
              <a:t> </a:t>
            </a:r>
            <a:r>
              <a:rPr lang="en-KR" sz="1000"/>
              <a:t>Request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076056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4532479" y="3290688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372208" y="3081462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5867102" y="3290688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398346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076056" y="1929333"/>
            <a:ext cx="0" cy="1157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6372208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349655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87E007-707D-534B-A79C-77F3F1D6FB8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57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703604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1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Propagation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9770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34988</TotalTime>
  <Words>1255</Words>
  <Application>Microsoft Macintosh PowerPoint</Application>
  <PresentationFormat>On-screen Show (16:9)</PresentationFormat>
  <Paragraphs>346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5311</cp:revision>
  <dcterms:created xsi:type="dcterms:W3CDTF">2006-10-05T04:04:58Z</dcterms:created>
  <dcterms:modified xsi:type="dcterms:W3CDTF">2025-01-05T11:52:40Z</dcterms:modified>
</cp:coreProperties>
</file>