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89" r:id="rId2"/>
    <p:sldId id="387" r:id="rId3"/>
    <p:sldId id="390" r:id="rId4"/>
    <p:sldId id="386" r:id="rId5"/>
    <p:sldId id="388" r:id="rId6"/>
    <p:sldId id="385" r:id="rId7"/>
    <p:sldId id="384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 정섭" initials="신정" lastIdx="3" clrIdx="0">
    <p:extLst>
      <p:ext uri="{19B8F6BF-5375-455C-9EA6-DF929625EA0E}">
        <p15:presenceInfo xmlns:p15="http://schemas.microsoft.com/office/powerpoint/2012/main" userId="2e700d248d2395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36" autoAdjust="0"/>
    <p:restoredTop sz="93091" autoAdjust="0"/>
  </p:normalViewPr>
  <p:slideViewPr>
    <p:cSldViewPr>
      <p:cViewPr>
        <p:scale>
          <a:sx n="180" d="100"/>
          <a:sy n="180" d="100"/>
        </p:scale>
        <p:origin x="744" y="209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1T11:44:36.140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1T11:44:36.140" idx="3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1T11:44:36.14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1T11:44:36.14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1T11:44:36.14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2024. 12. 9.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309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89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529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589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219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2024. 12. 9.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3546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Istio DNS Proxy</a:t>
            </a:r>
            <a:endParaRPr lang="ko-KR" altLang="en-US" dirty="0"/>
          </a:p>
        </p:txBody>
      </p:sp>
      <p:sp>
        <p:nvSpPr>
          <p:cNvPr id="52" name="사각형: 둥근 모서리 29">
            <a:extLst>
              <a:ext uri="{FF2B5EF4-FFF2-40B4-BE49-F238E27FC236}">
                <a16:creationId xmlns:a16="http://schemas.microsoft.com/office/drawing/2014/main" id="{6E6AE7F1-628D-E340-A857-B388F1720A02}"/>
              </a:ext>
            </a:extLst>
          </p:cNvPr>
          <p:cNvSpPr/>
          <p:nvPr/>
        </p:nvSpPr>
        <p:spPr>
          <a:xfrm>
            <a:off x="2950515" y="2326568"/>
            <a:ext cx="1745914" cy="2261406"/>
          </a:xfrm>
          <a:prstGeom prst="roundRect">
            <a:avLst>
              <a:gd name="adj" fmla="val 566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App Pod</a:t>
            </a:r>
            <a:endParaRPr lang="ko-KR" altLang="en-US" sz="1400"/>
          </a:p>
        </p:txBody>
      </p:sp>
      <p:sp>
        <p:nvSpPr>
          <p:cNvPr id="54" name="사각형: 둥근 모서리 10">
            <a:extLst>
              <a:ext uri="{FF2B5EF4-FFF2-40B4-BE49-F238E27FC236}">
                <a16:creationId xmlns:a16="http://schemas.microsoft.com/office/drawing/2014/main" id="{EA3ED9F1-FEB4-B846-89F2-3D5413DABB98}"/>
              </a:ext>
            </a:extLst>
          </p:cNvPr>
          <p:cNvSpPr/>
          <p:nvPr/>
        </p:nvSpPr>
        <p:spPr>
          <a:xfrm>
            <a:off x="3063958" y="2432773"/>
            <a:ext cx="1519029" cy="947539"/>
          </a:xfrm>
          <a:prstGeom prst="roundRect">
            <a:avLst>
              <a:gd name="adj" fmla="val 7777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Sidecar Container</a:t>
            </a:r>
            <a:endParaRPr lang="ko-KR" altLang="en-US" sz="1200"/>
          </a:p>
        </p:txBody>
      </p:sp>
      <p:sp>
        <p:nvSpPr>
          <p:cNvPr id="55" name="사각형: 둥근 모서리 11">
            <a:extLst>
              <a:ext uri="{FF2B5EF4-FFF2-40B4-BE49-F238E27FC236}">
                <a16:creationId xmlns:a16="http://schemas.microsoft.com/office/drawing/2014/main" id="{149556C4-A9E5-2247-8B0C-5513488D9A15}"/>
              </a:ext>
            </a:extLst>
          </p:cNvPr>
          <p:cNvSpPr/>
          <p:nvPr/>
        </p:nvSpPr>
        <p:spPr>
          <a:xfrm>
            <a:off x="3063958" y="3761266"/>
            <a:ext cx="1519029" cy="430888"/>
          </a:xfrm>
          <a:prstGeom prst="roundRect">
            <a:avLst>
              <a:gd name="adj" fmla="val 8434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 Container</a:t>
            </a:r>
            <a:endParaRPr lang="ko-KR" altLang="en-US" sz="1200"/>
          </a:p>
        </p:txBody>
      </p:sp>
      <p:sp>
        <p:nvSpPr>
          <p:cNvPr id="58" name="사각형: 둥근 모서리 71">
            <a:extLst>
              <a:ext uri="{FF2B5EF4-FFF2-40B4-BE49-F238E27FC236}">
                <a16:creationId xmlns:a16="http://schemas.microsoft.com/office/drawing/2014/main" id="{2C471329-5652-6144-8037-9F4D7D743CBC}"/>
              </a:ext>
            </a:extLst>
          </p:cNvPr>
          <p:cNvSpPr/>
          <p:nvPr/>
        </p:nvSpPr>
        <p:spPr>
          <a:xfrm>
            <a:off x="3246401" y="2729922"/>
            <a:ext cx="1154141" cy="216962"/>
          </a:xfrm>
          <a:prstGeom prst="roundRect">
            <a:avLst>
              <a:gd name="adj" fmla="val 19315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pilot-agent</a:t>
            </a:r>
            <a:endParaRPr lang="ko-KR" altLang="en-US" sz="1100"/>
          </a:p>
        </p:txBody>
      </p:sp>
      <p:sp>
        <p:nvSpPr>
          <p:cNvPr id="60" name="사각형: 둥근 모서리 77">
            <a:extLst>
              <a:ext uri="{FF2B5EF4-FFF2-40B4-BE49-F238E27FC236}">
                <a16:creationId xmlns:a16="http://schemas.microsoft.com/office/drawing/2014/main" id="{9E6C7BB8-55D8-5A4A-B86C-B059BC83A9A6}"/>
              </a:ext>
            </a:extLst>
          </p:cNvPr>
          <p:cNvSpPr/>
          <p:nvPr/>
        </p:nvSpPr>
        <p:spPr>
          <a:xfrm>
            <a:off x="3246401" y="3089962"/>
            <a:ext cx="1154141" cy="216962"/>
          </a:xfrm>
          <a:prstGeom prst="roundRect">
            <a:avLst>
              <a:gd name="adj" fmla="val 19315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Envoy</a:t>
            </a:r>
            <a:endParaRPr lang="ko-KR" altLang="en-US" sz="1100"/>
          </a:p>
        </p:txBody>
      </p:sp>
      <p:sp>
        <p:nvSpPr>
          <p:cNvPr id="64" name="사각형: 둥근 모서리 29">
            <a:extLst>
              <a:ext uri="{FF2B5EF4-FFF2-40B4-BE49-F238E27FC236}">
                <a16:creationId xmlns:a16="http://schemas.microsoft.com/office/drawing/2014/main" id="{554B3587-0D9B-AF42-AAA4-B9449A37DA93}"/>
              </a:ext>
            </a:extLst>
          </p:cNvPr>
          <p:cNvSpPr/>
          <p:nvPr/>
        </p:nvSpPr>
        <p:spPr>
          <a:xfrm>
            <a:off x="3305114" y="917837"/>
            <a:ext cx="1745914" cy="312500"/>
          </a:xfrm>
          <a:prstGeom prst="roundRect">
            <a:avLst>
              <a:gd name="adj" fmla="val 12887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CoreDNS Pod</a:t>
            </a:r>
            <a:endParaRPr lang="ko-KR" altLang="en-US" sz="1200"/>
          </a:p>
        </p:txBody>
      </p:sp>
      <p:sp>
        <p:nvSpPr>
          <p:cNvPr id="65" name="사각형: 둥근 모서리 29">
            <a:extLst>
              <a:ext uri="{FF2B5EF4-FFF2-40B4-BE49-F238E27FC236}">
                <a16:creationId xmlns:a16="http://schemas.microsoft.com/office/drawing/2014/main" id="{AD3917B0-C7C7-D64F-98B7-7A11582E5D3F}"/>
              </a:ext>
            </a:extLst>
          </p:cNvPr>
          <p:cNvSpPr/>
          <p:nvPr/>
        </p:nvSpPr>
        <p:spPr>
          <a:xfrm>
            <a:off x="5353911" y="917837"/>
            <a:ext cx="1745914" cy="312500"/>
          </a:xfrm>
          <a:prstGeom prst="roundRect">
            <a:avLst>
              <a:gd name="adj" fmla="val 12887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CoreDNS Pod</a:t>
            </a:r>
            <a:endParaRPr lang="ko-KR" altLang="en-US" sz="1200"/>
          </a:p>
        </p:txBody>
      </p:sp>
      <p:sp>
        <p:nvSpPr>
          <p:cNvPr id="66" name="사각형: 둥근 모서리 29">
            <a:extLst>
              <a:ext uri="{FF2B5EF4-FFF2-40B4-BE49-F238E27FC236}">
                <a16:creationId xmlns:a16="http://schemas.microsoft.com/office/drawing/2014/main" id="{4CF08981-3A89-5140-A06A-7BAD782E431D}"/>
              </a:ext>
            </a:extLst>
          </p:cNvPr>
          <p:cNvSpPr/>
          <p:nvPr/>
        </p:nvSpPr>
        <p:spPr>
          <a:xfrm>
            <a:off x="4345799" y="1603065"/>
            <a:ext cx="1745914" cy="504056"/>
          </a:xfrm>
          <a:prstGeom prst="roundRect">
            <a:avLst>
              <a:gd name="adj" fmla="val 12887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CoreDNS Service</a:t>
            </a:r>
          </a:p>
          <a:p>
            <a:pPr algn="ctr"/>
            <a:r>
              <a:rPr lang="en-US" altLang="ko-KR" sz="1200"/>
              <a:t>10.96.0.10</a:t>
            </a:r>
            <a:endParaRPr lang="ko-KR" altLang="en-US" sz="1200"/>
          </a:p>
        </p:txBody>
      </p:sp>
      <p:sp>
        <p:nvSpPr>
          <p:cNvPr id="82" name="사각형: 둥근 모서리 29">
            <a:extLst>
              <a:ext uri="{FF2B5EF4-FFF2-40B4-BE49-F238E27FC236}">
                <a16:creationId xmlns:a16="http://schemas.microsoft.com/office/drawing/2014/main" id="{048D639A-C81F-D04B-83D6-BA23C6369191}"/>
              </a:ext>
            </a:extLst>
          </p:cNvPr>
          <p:cNvSpPr/>
          <p:nvPr/>
        </p:nvSpPr>
        <p:spPr>
          <a:xfrm>
            <a:off x="5747312" y="2326568"/>
            <a:ext cx="1745914" cy="2261406"/>
          </a:xfrm>
          <a:prstGeom prst="roundRect">
            <a:avLst>
              <a:gd name="adj" fmla="val 566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App Pod</a:t>
            </a:r>
            <a:endParaRPr lang="ko-KR" altLang="en-US" sz="1400"/>
          </a:p>
        </p:txBody>
      </p:sp>
      <p:sp>
        <p:nvSpPr>
          <p:cNvPr id="83" name="사각형: 둥근 모서리 10">
            <a:extLst>
              <a:ext uri="{FF2B5EF4-FFF2-40B4-BE49-F238E27FC236}">
                <a16:creationId xmlns:a16="http://schemas.microsoft.com/office/drawing/2014/main" id="{999B135A-3555-6D40-99CE-5415127E079A}"/>
              </a:ext>
            </a:extLst>
          </p:cNvPr>
          <p:cNvSpPr/>
          <p:nvPr/>
        </p:nvSpPr>
        <p:spPr>
          <a:xfrm>
            <a:off x="5860755" y="2432773"/>
            <a:ext cx="1519029" cy="947539"/>
          </a:xfrm>
          <a:prstGeom prst="roundRect">
            <a:avLst>
              <a:gd name="adj" fmla="val 7777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Sidecar Container</a:t>
            </a:r>
            <a:endParaRPr lang="ko-KR" altLang="en-US" sz="1200"/>
          </a:p>
        </p:txBody>
      </p:sp>
      <p:sp>
        <p:nvSpPr>
          <p:cNvPr id="84" name="사각형: 둥근 모서리 11">
            <a:extLst>
              <a:ext uri="{FF2B5EF4-FFF2-40B4-BE49-F238E27FC236}">
                <a16:creationId xmlns:a16="http://schemas.microsoft.com/office/drawing/2014/main" id="{1BDD8DB3-58B4-C842-B37A-B2B784BFDB02}"/>
              </a:ext>
            </a:extLst>
          </p:cNvPr>
          <p:cNvSpPr/>
          <p:nvPr/>
        </p:nvSpPr>
        <p:spPr>
          <a:xfrm>
            <a:off x="5860755" y="3748806"/>
            <a:ext cx="1519029" cy="430888"/>
          </a:xfrm>
          <a:prstGeom prst="roundRect">
            <a:avLst>
              <a:gd name="adj" fmla="val 8434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 Container</a:t>
            </a:r>
            <a:endParaRPr lang="ko-KR" altLang="en-US" sz="1200"/>
          </a:p>
        </p:txBody>
      </p:sp>
      <p:sp>
        <p:nvSpPr>
          <p:cNvPr id="85" name="사각형: 둥근 모서리 71">
            <a:extLst>
              <a:ext uri="{FF2B5EF4-FFF2-40B4-BE49-F238E27FC236}">
                <a16:creationId xmlns:a16="http://schemas.microsoft.com/office/drawing/2014/main" id="{3C0CCE83-0438-4C49-8A71-91D66819B424}"/>
              </a:ext>
            </a:extLst>
          </p:cNvPr>
          <p:cNvSpPr/>
          <p:nvPr/>
        </p:nvSpPr>
        <p:spPr>
          <a:xfrm>
            <a:off x="6043198" y="2729922"/>
            <a:ext cx="1154141" cy="216962"/>
          </a:xfrm>
          <a:prstGeom prst="roundRect">
            <a:avLst>
              <a:gd name="adj" fmla="val 19315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pilot-agent</a:t>
            </a:r>
            <a:endParaRPr lang="ko-KR" altLang="en-US" sz="1100"/>
          </a:p>
        </p:txBody>
      </p:sp>
      <p:sp>
        <p:nvSpPr>
          <p:cNvPr id="87" name="사각형: 둥근 모서리 77">
            <a:extLst>
              <a:ext uri="{FF2B5EF4-FFF2-40B4-BE49-F238E27FC236}">
                <a16:creationId xmlns:a16="http://schemas.microsoft.com/office/drawing/2014/main" id="{7F9E01ED-5212-2443-88A3-9C6BA47CF475}"/>
              </a:ext>
            </a:extLst>
          </p:cNvPr>
          <p:cNvSpPr/>
          <p:nvPr/>
        </p:nvSpPr>
        <p:spPr>
          <a:xfrm>
            <a:off x="6043198" y="3089962"/>
            <a:ext cx="1154141" cy="216962"/>
          </a:xfrm>
          <a:prstGeom prst="roundRect">
            <a:avLst>
              <a:gd name="adj" fmla="val 19315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Envoy</a:t>
            </a:r>
            <a:endParaRPr lang="ko-KR" altLang="en-US" sz="1100"/>
          </a:p>
        </p:txBody>
      </p:sp>
      <p:sp>
        <p:nvSpPr>
          <p:cNvPr id="96" name="사각형: 둥근 모서리 29">
            <a:extLst>
              <a:ext uri="{FF2B5EF4-FFF2-40B4-BE49-F238E27FC236}">
                <a16:creationId xmlns:a16="http://schemas.microsoft.com/office/drawing/2014/main" id="{F612E05F-11CE-0842-BF0F-EC432486D414}"/>
              </a:ext>
            </a:extLst>
          </p:cNvPr>
          <p:cNvSpPr/>
          <p:nvPr/>
        </p:nvSpPr>
        <p:spPr>
          <a:xfrm>
            <a:off x="2855324" y="2238785"/>
            <a:ext cx="1936295" cy="2711853"/>
          </a:xfrm>
          <a:prstGeom prst="roundRect">
            <a:avLst>
              <a:gd name="adj" fmla="val 5660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DNS Proxy X</a:t>
            </a:r>
            <a:endParaRPr lang="ko-KR" altLang="en-US" sz="1400" b="1"/>
          </a:p>
        </p:txBody>
      </p:sp>
      <p:sp>
        <p:nvSpPr>
          <p:cNvPr id="97" name="사각형: 둥근 모서리 29">
            <a:extLst>
              <a:ext uri="{FF2B5EF4-FFF2-40B4-BE49-F238E27FC236}">
                <a16:creationId xmlns:a16="http://schemas.microsoft.com/office/drawing/2014/main" id="{2A256AEA-3D9F-0E4D-B338-4B2688BA788B}"/>
              </a:ext>
            </a:extLst>
          </p:cNvPr>
          <p:cNvSpPr/>
          <p:nvPr/>
        </p:nvSpPr>
        <p:spPr>
          <a:xfrm>
            <a:off x="5652120" y="2236161"/>
            <a:ext cx="1936295" cy="2711853"/>
          </a:xfrm>
          <a:prstGeom prst="roundRect">
            <a:avLst>
              <a:gd name="adj" fmla="val 5660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DNS Proxy O</a:t>
            </a:r>
            <a:endParaRPr lang="ko-KR" altLang="en-US" sz="1400" b="1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96330A5-9D82-E04A-8855-9260E860C03E}"/>
              </a:ext>
            </a:extLst>
          </p:cNvPr>
          <p:cNvGrpSpPr/>
          <p:nvPr/>
        </p:nvGrpSpPr>
        <p:grpSpPr>
          <a:xfrm>
            <a:off x="350879" y="2233079"/>
            <a:ext cx="2239843" cy="1021480"/>
            <a:chOff x="1055137" y="728592"/>
            <a:chExt cx="1925560" cy="1021480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F697010-A6C7-F345-B2FD-D4CA6693D76A}"/>
                </a:ext>
              </a:extLst>
            </p:cNvPr>
            <p:cNvSpPr txBox="1"/>
            <p:nvPr/>
          </p:nvSpPr>
          <p:spPr>
            <a:xfrm>
              <a:off x="1055138" y="728592"/>
              <a:ext cx="10949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KR" sz="1100">
                  <a:solidFill>
                    <a:schemeClr val="accent5"/>
                  </a:solidFill>
                </a:rPr>
                <a:t>K8s Service</a:t>
              </a:r>
            </a:p>
          </p:txBody>
        </p:sp>
        <p:cxnSp>
          <p:nvCxnSpPr>
            <p:cNvPr id="127" name="직선 화살표 연결선 19">
              <a:extLst>
                <a:ext uri="{FF2B5EF4-FFF2-40B4-BE49-F238E27FC236}">
                  <a16:creationId xmlns:a16="http://schemas.microsoft.com/office/drawing/2014/main" id="{643BE69E-4083-6144-B21B-F448B9C2E6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4500" y="851703"/>
              <a:ext cx="448730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9">
              <a:extLst>
                <a:ext uri="{FF2B5EF4-FFF2-40B4-BE49-F238E27FC236}">
                  <a16:creationId xmlns:a16="http://schemas.microsoft.com/office/drawing/2014/main" id="{E3E0DA62-1782-804D-94AE-511C73D3F4E7}"/>
                </a:ext>
              </a:extLst>
            </p:cNvPr>
            <p:cNvCxnSpPr>
              <a:cxnSpLocks/>
              <a:endCxn id="131" idx="3"/>
            </p:cNvCxnSpPr>
            <p:nvPr/>
          </p:nvCxnSpPr>
          <p:spPr>
            <a:xfrm flipH="1">
              <a:off x="2524500" y="1107867"/>
              <a:ext cx="456197" cy="6890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3673B65-1349-7D46-B7C8-C3B37973D426}"/>
                </a:ext>
              </a:extLst>
            </p:cNvPr>
            <p:cNvSpPr txBox="1"/>
            <p:nvPr/>
          </p:nvSpPr>
          <p:spPr>
            <a:xfrm>
              <a:off x="1055137" y="983952"/>
              <a:ext cx="14693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KR" sz="1100">
                  <a:solidFill>
                    <a:schemeClr val="tx2"/>
                  </a:solidFill>
                </a:rPr>
                <a:t>Istio Virtual Service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85569DE0-77B8-2C4C-A53A-BF14BE9234FC}"/>
                </a:ext>
              </a:extLst>
            </p:cNvPr>
            <p:cNvSpPr txBox="1"/>
            <p:nvPr/>
          </p:nvSpPr>
          <p:spPr>
            <a:xfrm>
              <a:off x="1055137" y="1235895"/>
              <a:ext cx="14693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KR" sz="1100">
                  <a:solidFill>
                    <a:srgbClr val="C00000"/>
                  </a:solidFill>
                </a:rPr>
                <a:t>Istio Service Entry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50DD70F5-B588-E04F-92FC-354B425CF2E4}"/>
                </a:ext>
              </a:extLst>
            </p:cNvPr>
            <p:cNvSpPr txBox="1"/>
            <p:nvPr/>
          </p:nvSpPr>
          <p:spPr>
            <a:xfrm>
              <a:off x="1055137" y="1488462"/>
              <a:ext cx="14693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KR" sz="1100">
                  <a:solidFill>
                    <a:schemeClr val="accent3"/>
                  </a:solidFill>
                </a:rPr>
                <a:t>External</a:t>
              </a:r>
            </a:p>
          </p:txBody>
        </p:sp>
        <p:cxnSp>
          <p:nvCxnSpPr>
            <p:cNvPr id="139" name="직선 화살표 연결선 19">
              <a:extLst>
                <a:ext uri="{FF2B5EF4-FFF2-40B4-BE49-F238E27FC236}">
                  <a16:creationId xmlns:a16="http://schemas.microsoft.com/office/drawing/2014/main" id="{671EC2A8-6791-C745-A9DD-FD1F510CDB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4500" y="1358872"/>
              <a:ext cx="456196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화살표 연결선 19">
              <a:extLst>
                <a:ext uri="{FF2B5EF4-FFF2-40B4-BE49-F238E27FC236}">
                  <a16:creationId xmlns:a16="http://schemas.microsoft.com/office/drawing/2014/main" id="{F678D3C0-DF26-C746-AA33-8789E1163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4500" y="1613780"/>
              <a:ext cx="456196" cy="452"/>
            </a:xfrm>
            <a:prstGeom prst="straightConnector1">
              <a:avLst/>
            </a:prstGeom>
            <a:ln w="19050">
              <a:solidFill>
                <a:schemeClr val="accent3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16DFA1BD-12C6-9E49-A66E-E82FA29D0ADE}"/>
              </a:ext>
            </a:extLst>
          </p:cNvPr>
          <p:cNvGrpSpPr/>
          <p:nvPr/>
        </p:nvGrpSpPr>
        <p:grpSpPr>
          <a:xfrm>
            <a:off x="3548709" y="3295520"/>
            <a:ext cx="554409" cy="455569"/>
            <a:chOff x="2145383" y="3031998"/>
            <a:chExt cx="554409" cy="707683"/>
          </a:xfrm>
        </p:grpSpPr>
        <p:cxnSp>
          <p:nvCxnSpPr>
            <p:cNvPr id="74" name="직선 화살표 연결선 19">
              <a:extLst>
                <a:ext uri="{FF2B5EF4-FFF2-40B4-BE49-F238E27FC236}">
                  <a16:creationId xmlns:a16="http://schemas.microsoft.com/office/drawing/2014/main" id="{D4AB28CD-97D3-FC40-9A30-1B3FB45017C8}"/>
                </a:ext>
              </a:extLst>
            </p:cNvPr>
            <p:cNvCxnSpPr>
              <a:cxnSpLocks/>
            </p:cNvCxnSpPr>
            <p:nvPr/>
          </p:nvCxnSpPr>
          <p:spPr>
            <a:xfrm>
              <a:off x="2145383" y="3043402"/>
              <a:ext cx="0" cy="696279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화살표 연결선 19">
              <a:extLst>
                <a:ext uri="{FF2B5EF4-FFF2-40B4-BE49-F238E27FC236}">
                  <a16:creationId xmlns:a16="http://schemas.microsoft.com/office/drawing/2014/main" id="{4CCED32F-759E-C94B-BC4F-1D4434345C41}"/>
                </a:ext>
              </a:extLst>
            </p:cNvPr>
            <p:cNvCxnSpPr>
              <a:cxnSpLocks/>
            </p:cNvCxnSpPr>
            <p:nvPr/>
          </p:nvCxnSpPr>
          <p:spPr>
            <a:xfrm>
              <a:off x="2327826" y="3043402"/>
              <a:ext cx="1" cy="696279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화살표 연결선 19">
              <a:extLst>
                <a:ext uri="{FF2B5EF4-FFF2-40B4-BE49-F238E27FC236}">
                  <a16:creationId xmlns:a16="http://schemas.microsoft.com/office/drawing/2014/main" id="{FA8FFDF0-A350-BC4B-8B69-93E8B8D8BB16}"/>
                </a:ext>
              </a:extLst>
            </p:cNvPr>
            <p:cNvCxnSpPr>
              <a:cxnSpLocks/>
            </p:cNvCxnSpPr>
            <p:nvPr/>
          </p:nvCxnSpPr>
          <p:spPr>
            <a:xfrm>
              <a:off x="2513809" y="3043402"/>
              <a:ext cx="1" cy="696279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화살표 연결선 19">
              <a:extLst>
                <a:ext uri="{FF2B5EF4-FFF2-40B4-BE49-F238E27FC236}">
                  <a16:creationId xmlns:a16="http://schemas.microsoft.com/office/drawing/2014/main" id="{FFB179D7-E912-A249-AF55-29B7184062BC}"/>
                </a:ext>
              </a:extLst>
            </p:cNvPr>
            <p:cNvCxnSpPr>
              <a:cxnSpLocks/>
            </p:cNvCxnSpPr>
            <p:nvPr/>
          </p:nvCxnSpPr>
          <p:spPr>
            <a:xfrm>
              <a:off x="2699792" y="3031998"/>
              <a:ext cx="0" cy="707128"/>
            </a:xfrm>
            <a:prstGeom prst="straightConnector1">
              <a:avLst/>
            </a:prstGeom>
            <a:ln w="19050">
              <a:solidFill>
                <a:schemeClr val="accent3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F0585999-24A9-9B40-8717-735C1D0691FA}"/>
              </a:ext>
            </a:extLst>
          </p:cNvPr>
          <p:cNvGrpSpPr/>
          <p:nvPr/>
        </p:nvGrpSpPr>
        <p:grpSpPr>
          <a:xfrm>
            <a:off x="6343062" y="2946884"/>
            <a:ext cx="554409" cy="804205"/>
            <a:chOff x="2145383" y="3031998"/>
            <a:chExt cx="554409" cy="707683"/>
          </a:xfrm>
        </p:grpSpPr>
        <p:cxnSp>
          <p:nvCxnSpPr>
            <p:cNvPr id="157" name="직선 화살표 연결선 19">
              <a:extLst>
                <a:ext uri="{FF2B5EF4-FFF2-40B4-BE49-F238E27FC236}">
                  <a16:creationId xmlns:a16="http://schemas.microsoft.com/office/drawing/2014/main" id="{3E22FA4E-D883-B947-9AD5-5A16051BFDB1}"/>
                </a:ext>
              </a:extLst>
            </p:cNvPr>
            <p:cNvCxnSpPr>
              <a:cxnSpLocks/>
            </p:cNvCxnSpPr>
            <p:nvPr/>
          </p:nvCxnSpPr>
          <p:spPr>
            <a:xfrm>
              <a:off x="2145383" y="3043402"/>
              <a:ext cx="0" cy="696279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화살표 연결선 19">
              <a:extLst>
                <a:ext uri="{FF2B5EF4-FFF2-40B4-BE49-F238E27FC236}">
                  <a16:creationId xmlns:a16="http://schemas.microsoft.com/office/drawing/2014/main" id="{E58012F4-5252-164C-A556-A31D7AE4883F}"/>
                </a:ext>
              </a:extLst>
            </p:cNvPr>
            <p:cNvCxnSpPr>
              <a:cxnSpLocks/>
            </p:cNvCxnSpPr>
            <p:nvPr/>
          </p:nvCxnSpPr>
          <p:spPr>
            <a:xfrm>
              <a:off x="2327826" y="3043402"/>
              <a:ext cx="1" cy="696279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화살표 연결선 19">
              <a:extLst>
                <a:ext uri="{FF2B5EF4-FFF2-40B4-BE49-F238E27FC236}">
                  <a16:creationId xmlns:a16="http://schemas.microsoft.com/office/drawing/2014/main" id="{C174425B-46FE-3544-AE16-A346CFE77DBB}"/>
                </a:ext>
              </a:extLst>
            </p:cNvPr>
            <p:cNvCxnSpPr>
              <a:cxnSpLocks/>
            </p:cNvCxnSpPr>
            <p:nvPr/>
          </p:nvCxnSpPr>
          <p:spPr>
            <a:xfrm>
              <a:off x="2513809" y="3043402"/>
              <a:ext cx="1" cy="696279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화살표 연결선 19">
              <a:extLst>
                <a:ext uri="{FF2B5EF4-FFF2-40B4-BE49-F238E27FC236}">
                  <a16:creationId xmlns:a16="http://schemas.microsoft.com/office/drawing/2014/main" id="{38B0A5B9-A3A6-9F4E-833A-3ED77AD0EBCD}"/>
                </a:ext>
              </a:extLst>
            </p:cNvPr>
            <p:cNvCxnSpPr>
              <a:cxnSpLocks/>
            </p:cNvCxnSpPr>
            <p:nvPr/>
          </p:nvCxnSpPr>
          <p:spPr>
            <a:xfrm>
              <a:off x="2699792" y="3031998"/>
              <a:ext cx="0" cy="707128"/>
            </a:xfrm>
            <a:prstGeom prst="straightConnector1">
              <a:avLst/>
            </a:prstGeom>
            <a:ln w="19050">
              <a:solidFill>
                <a:schemeClr val="accent3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직선 화살표 연결선 19">
            <a:extLst>
              <a:ext uri="{FF2B5EF4-FFF2-40B4-BE49-F238E27FC236}">
                <a16:creationId xmlns:a16="http://schemas.microsoft.com/office/drawing/2014/main" id="{D2EDA70E-99DC-8D48-8B24-CD489CF02D4D}"/>
              </a:ext>
            </a:extLst>
          </p:cNvPr>
          <p:cNvCxnSpPr>
            <a:cxnSpLocks/>
          </p:cNvCxnSpPr>
          <p:nvPr/>
        </p:nvCxnSpPr>
        <p:spPr>
          <a:xfrm flipH="1">
            <a:off x="3546266" y="2107121"/>
            <a:ext cx="1150163" cy="977173"/>
          </a:xfrm>
          <a:prstGeom prst="straightConnector1">
            <a:avLst/>
          </a:prstGeom>
          <a:ln w="1905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9">
            <a:extLst>
              <a:ext uri="{FF2B5EF4-FFF2-40B4-BE49-F238E27FC236}">
                <a16:creationId xmlns:a16="http://schemas.microsoft.com/office/drawing/2014/main" id="{ABF617E4-57A7-C243-98E5-A768FC3E7E41}"/>
              </a:ext>
            </a:extLst>
          </p:cNvPr>
          <p:cNvCxnSpPr>
            <a:cxnSpLocks/>
          </p:cNvCxnSpPr>
          <p:nvPr/>
        </p:nvCxnSpPr>
        <p:spPr>
          <a:xfrm flipH="1">
            <a:off x="3728710" y="2112032"/>
            <a:ext cx="1132622" cy="972262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9">
            <a:extLst>
              <a:ext uri="{FF2B5EF4-FFF2-40B4-BE49-F238E27FC236}">
                <a16:creationId xmlns:a16="http://schemas.microsoft.com/office/drawing/2014/main" id="{3A83241C-8DD3-2641-AAFC-4369F77FE218}"/>
              </a:ext>
            </a:extLst>
          </p:cNvPr>
          <p:cNvCxnSpPr>
            <a:cxnSpLocks/>
          </p:cNvCxnSpPr>
          <p:nvPr/>
        </p:nvCxnSpPr>
        <p:spPr>
          <a:xfrm flipH="1">
            <a:off x="3914693" y="2102210"/>
            <a:ext cx="1127208" cy="982084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9">
            <a:extLst>
              <a:ext uri="{FF2B5EF4-FFF2-40B4-BE49-F238E27FC236}">
                <a16:creationId xmlns:a16="http://schemas.microsoft.com/office/drawing/2014/main" id="{DE923DC1-D3FA-194A-9E09-1A917B076405}"/>
              </a:ext>
            </a:extLst>
          </p:cNvPr>
          <p:cNvCxnSpPr>
            <a:cxnSpLocks/>
            <a:stCxn id="66" idx="2"/>
          </p:cNvCxnSpPr>
          <p:nvPr/>
        </p:nvCxnSpPr>
        <p:spPr>
          <a:xfrm flipH="1">
            <a:off x="4100676" y="2107121"/>
            <a:ext cx="1118080" cy="976816"/>
          </a:xfrm>
          <a:prstGeom prst="straightConnector1">
            <a:avLst/>
          </a:prstGeom>
          <a:ln w="1905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9">
            <a:extLst>
              <a:ext uri="{FF2B5EF4-FFF2-40B4-BE49-F238E27FC236}">
                <a16:creationId xmlns:a16="http://schemas.microsoft.com/office/drawing/2014/main" id="{CCB5BBAA-D110-6146-B337-C521635EE43A}"/>
              </a:ext>
            </a:extLst>
          </p:cNvPr>
          <p:cNvCxnSpPr>
            <a:cxnSpLocks/>
            <a:stCxn id="66" idx="2"/>
            <a:endCxn id="85" idx="0"/>
          </p:cNvCxnSpPr>
          <p:nvPr/>
        </p:nvCxnSpPr>
        <p:spPr>
          <a:xfrm>
            <a:off x="5218756" y="2107121"/>
            <a:ext cx="1401513" cy="622801"/>
          </a:xfrm>
          <a:prstGeom prst="straightConnector1">
            <a:avLst/>
          </a:prstGeom>
          <a:ln w="1905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9">
            <a:extLst>
              <a:ext uri="{FF2B5EF4-FFF2-40B4-BE49-F238E27FC236}">
                <a16:creationId xmlns:a16="http://schemas.microsoft.com/office/drawing/2014/main" id="{140D6E5C-6546-BE45-A48F-477CAB4575EF}"/>
              </a:ext>
            </a:extLst>
          </p:cNvPr>
          <p:cNvCxnSpPr>
            <a:cxnSpLocks/>
          </p:cNvCxnSpPr>
          <p:nvPr/>
        </p:nvCxnSpPr>
        <p:spPr>
          <a:xfrm>
            <a:off x="3623662" y="1240871"/>
            <a:ext cx="1033115" cy="359738"/>
          </a:xfrm>
          <a:prstGeom prst="straightConnector1">
            <a:avLst/>
          </a:prstGeom>
          <a:ln w="1905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9">
            <a:extLst>
              <a:ext uri="{FF2B5EF4-FFF2-40B4-BE49-F238E27FC236}">
                <a16:creationId xmlns:a16="http://schemas.microsoft.com/office/drawing/2014/main" id="{5FB3325F-7DEC-9646-858A-3C861517BA46}"/>
              </a:ext>
            </a:extLst>
          </p:cNvPr>
          <p:cNvCxnSpPr>
            <a:cxnSpLocks/>
          </p:cNvCxnSpPr>
          <p:nvPr/>
        </p:nvCxnSpPr>
        <p:spPr>
          <a:xfrm>
            <a:off x="3806106" y="1234733"/>
            <a:ext cx="1033115" cy="365876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9">
            <a:extLst>
              <a:ext uri="{FF2B5EF4-FFF2-40B4-BE49-F238E27FC236}">
                <a16:creationId xmlns:a16="http://schemas.microsoft.com/office/drawing/2014/main" id="{733C6394-F034-7846-9186-06F6FC6229E8}"/>
              </a:ext>
            </a:extLst>
          </p:cNvPr>
          <p:cNvCxnSpPr>
            <a:cxnSpLocks/>
          </p:cNvCxnSpPr>
          <p:nvPr/>
        </p:nvCxnSpPr>
        <p:spPr>
          <a:xfrm>
            <a:off x="3992089" y="1235248"/>
            <a:ext cx="1033115" cy="365361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9">
            <a:extLst>
              <a:ext uri="{FF2B5EF4-FFF2-40B4-BE49-F238E27FC236}">
                <a16:creationId xmlns:a16="http://schemas.microsoft.com/office/drawing/2014/main" id="{F217FC4A-0512-7640-8E96-AE4CCBEA4C1C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4178071" y="1230337"/>
            <a:ext cx="1033115" cy="369915"/>
          </a:xfrm>
          <a:prstGeom prst="straightConnector1">
            <a:avLst/>
          </a:prstGeom>
          <a:ln w="1905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">
            <a:extLst>
              <a:ext uri="{FF2B5EF4-FFF2-40B4-BE49-F238E27FC236}">
                <a16:creationId xmlns:a16="http://schemas.microsoft.com/office/drawing/2014/main" id="{BB6AFBA5-DE49-E142-897A-169E4F0B4AA1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 flipH="1">
            <a:off x="5218756" y="1230337"/>
            <a:ext cx="1008112" cy="372728"/>
          </a:xfrm>
          <a:prstGeom prst="straightConnector1">
            <a:avLst/>
          </a:prstGeom>
          <a:ln w="1905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19">
            <a:extLst>
              <a:ext uri="{FF2B5EF4-FFF2-40B4-BE49-F238E27FC236}">
                <a16:creationId xmlns:a16="http://schemas.microsoft.com/office/drawing/2014/main" id="{22CC4600-56C7-A048-9D5B-5D89B189BDEF}"/>
              </a:ext>
            </a:extLst>
          </p:cNvPr>
          <p:cNvCxnSpPr>
            <a:cxnSpLocks/>
          </p:cNvCxnSpPr>
          <p:nvPr/>
        </p:nvCxnSpPr>
        <p:spPr>
          <a:xfrm flipH="1">
            <a:off x="5623294" y="1230337"/>
            <a:ext cx="1008112" cy="372728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19">
            <a:extLst>
              <a:ext uri="{FF2B5EF4-FFF2-40B4-BE49-F238E27FC236}">
                <a16:creationId xmlns:a16="http://schemas.microsoft.com/office/drawing/2014/main" id="{91A5E2CA-D03C-8F48-964A-52672993DCA3}"/>
              </a:ext>
            </a:extLst>
          </p:cNvPr>
          <p:cNvCxnSpPr>
            <a:cxnSpLocks/>
          </p:cNvCxnSpPr>
          <p:nvPr/>
        </p:nvCxnSpPr>
        <p:spPr>
          <a:xfrm flipH="1">
            <a:off x="5422993" y="1230337"/>
            <a:ext cx="1008112" cy="372728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19">
            <a:extLst>
              <a:ext uri="{FF2B5EF4-FFF2-40B4-BE49-F238E27FC236}">
                <a16:creationId xmlns:a16="http://schemas.microsoft.com/office/drawing/2014/main" id="{0CF8AB61-124A-174A-9C20-2C807A8D458C}"/>
              </a:ext>
            </a:extLst>
          </p:cNvPr>
          <p:cNvCxnSpPr>
            <a:cxnSpLocks/>
          </p:cNvCxnSpPr>
          <p:nvPr/>
        </p:nvCxnSpPr>
        <p:spPr>
          <a:xfrm flipH="1">
            <a:off x="5807187" y="1230337"/>
            <a:ext cx="1008112" cy="372728"/>
          </a:xfrm>
          <a:prstGeom prst="straightConnector1">
            <a:avLst/>
          </a:prstGeom>
          <a:ln w="1905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사각형: 둥근 모서리 29">
            <a:extLst>
              <a:ext uri="{FF2B5EF4-FFF2-40B4-BE49-F238E27FC236}">
                <a16:creationId xmlns:a16="http://schemas.microsoft.com/office/drawing/2014/main" id="{755039CB-DEB4-1C4E-9E64-0297049ABBF4}"/>
              </a:ext>
            </a:extLst>
          </p:cNvPr>
          <p:cNvSpPr/>
          <p:nvPr/>
        </p:nvSpPr>
        <p:spPr>
          <a:xfrm>
            <a:off x="4344293" y="229531"/>
            <a:ext cx="1745914" cy="312500"/>
          </a:xfrm>
          <a:prstGeom prst="roundRect">
            <a:avLst>
              <a:gd name="adj" fmla="val 12887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External DNS</a:t>
            </a:r>
            <a:endParaRPr lang="ko-KR" altLang="en-US" sz="1200"/>
          </a:p>
        </p:txBody>
      </p:sp>
      <p:cxnSp>
        <p:nvCxnSpPr>
          <p:cNvPr id="218" name="직선 화살표 연결선 19">
            <a:extLst>
              <a:ext uri="{FF2B5EF4-FFF2-40B4-BE49-F238E27FC236}">
                <a16:creationId xmlns:a16="http://schemas.microsoft.com/office/drawing/2014/main" id="{B30D771B-9A0A-F644-B664-05C84E248744}"/>
              </a:ext>
            </a:extLst>
          </p:cNvPr>
          <p:cNvCxnSpPr>
            <a:cxnSpLocks/>
            <a:stCxn id="217" idx="2"/>
            <a:endCxn id="64" idx="0"/>
          </p:cNvCxnSpPr>
          <p:nvPr/>
        </p:nvCxnSpPr>
        <p:spPr>
          <a:xfrm flipH="1">
            <a:off x="4178071" y="542031"/>
            <a:ext cx="1039179" cy="375806"/>
          </a:xfrm>
          <a:prstGeom prst="straightConnector1">
            <a:avLst/>
          </a:prstGeom>
          <a:ln w="1905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화살표 연결선 19">
            <a:extLst>
              <a:ext uri="{FF2B5EF4-FFF2-40B4-BE49-F238E27FC236}">
                <a16:creationId xmlns:a16="http://schemas.microsoft.com/office/drawing/2014/main" id="{F1B1BC03-DEB4-0343-8D61-EB143D590E12}"/>
              </a:ext>
            </a:extLst>
          </p:cNvPr>
          <p:cNvCxnSpPr>
            <a:cxnSpLocks/>
            <a:stCxn id="217" idx="2"/>
            <a:endCxn id="65" idx="0"/>
          </p:cNvCxnSpPr>
          <p:nvPr/>
        </p:nvCxnSpPr>
        <p:spPr>
          <a:xfrm>
            <a:off x="5217250" y="542031"/>
            <a:ext cx="1009618" cy="375806"/>
          </a:xfrm>
          <a:prstGeom prst="straightConnector1">
            <a:avLst/>
          </a:prstGeom>
          <a:ln w="1905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15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DAF6F-36A8-4218-B6A6-DDEC7E90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DAEA3F-4B24-4A62-8C09-1B4372D30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33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3546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Istio DNS Proxy</a:t>
            </a:r>
            <a:endParaRPr lang="ko-KR" altLang="en-US" dirty="0"/>
          </a:p>
        </p:txBody>
      </p:sp>
      <p:sp>
        <p:nvSpPr>
          <p:cNvPr id="52" name="사각형: 둥근 모서리 29">
            <a:extLst>
              <a:ext uri="{FF2B5EF4-FFF2-40B4-BE49-F238E27FC236}">
                <a16:creationId xmlns:a16="http://schemas.microsoft.com/office/drawing/2014/main" id="{6E6AE7F1-628D-E340-A857-B388F1720A02}"/>
              </a:ext>
            </a:extLst>
          </p:cNvPr>
          <p:cNvSpPr/>
          <p:nvPr/>
        </p:nvSpPr>
        <p:spPr>
          <a:xfrm>
            <a:off x="2950515" y="2326568"/>
            <a:ext cx="1745914" cy="2261406"/>
          </a:xfrm>
          <a:prstGeom prst="roundRect">
            <a:avLst>
              <a:gd name="adj" fmla="val 566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App Pod</a:t>
            </a:r>
            <a:endParaRPr lang="ko-KR" altLang="en-US" sz="1400"/>
          </a:p>
        </p:txBody>
      </p:sp>
      <p:sp>
        <p:nvSpPr>
          <p:cNvPr id="54" name="사각형: 둥근 모서리 10">
            <a:extLst>
              <a:ext uri="{FF2B5EF4-FFF2-40B4-BE49-F238E27FC236}">
                <a16:creationId xmlns:a16="http://schemas.microsoft.com/office/drawing/2014/main" id="{EA3ED9F1-FEB4-B846-89F2-3D5413DABB98}"/>
              </a:ext>
            </a:extLst>
          </p:cNvPr>
          <p:cNvSpPr/>
          <p:nvPr/>
        </p:nvSpPr>
        <p:spPr>
          <a:xfrm>
            <a:off x="3063958" y="2432773"/>
            <a:ext cx="1519029" cy="947539"/>
          </a:xfrm>
          <a:prstGeom prst="roundRect">
            <a:avLst>
              <a:gd name="adj" fmla="val 7777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Sidecar Container</a:t>
            </a:r>
            <a:endParaRPr lang="ko-KR" altLang="en-US" sz="1200"/>
          </a:p>
        </p:txBody>
      </p:sp>
      <p:sp>
        <p:nvSpPr>
          <p:cNvPr id="55" name="사각형: 둥근 모서리 11">
            <a:extLst>
              <a:ext uri="{FF2B5EF4-FFF2-40B4-BE49-F238E27FC236}">
                <a16:creationId xmlns:a16="http://schemas.microsoft.com/office/drawing/2014/main" id="{149556C4-A9E5-2247-8B0C-5513488D9A15}"/>
              </a:ext>
            </a:extLst>
          </p:cNvPr>
          <p:cNvSpPr/>
          <p:nvPr/>
        </p:nvSpPr>
        <p:spPr>
          <a:xfrm>
            <a:off x="3063958" y="3761266"/>
            <a:ext cx="1519029" cy="430888"/>
          </a:xfrm>
          <a:prstGeom prst="roundRect">
            <a:avLst>
              <a:gd name="adj" fmla="val 8434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 Container</a:t>
            </a:r>
            <a:endParaRPr lang="ko-KR" altLang="en-US" sz="1200"/>
          </a:p>
        </p:txBody>
      </p:sp>
      <p:sp>
        <p:nvSpPr>
          <p:cNvPr id="58" name="사각형: 둥근 모서리 71">
            <a:extLst>
              <a:ext uri="{FF2B5EF4-FFF2-40B4-BE49-F238E27FC236}">
                <a16:creationId xmlns:a16="http://schemas.microsoft.com/office/drawing/2014/main" id="{2C471329-5652-6144-8037-9F4D7D743CBC}"/>
              </a:ext>
            </a:extLst>
          </p:cNvPr>
          <p:cNvSpPr/>
          <p:nvPr/>
        </p:nvSpPr>
        <p:spPr>
          <a:xfrm>
            <a:off x="3246401" y="2729922"/>
            <a:ext cx="1154141" cy="216962"/>
          </a:xfrm>
          <a:prstGeom prst="roundRect">
            <a:avLst>
              <a:gd name="adj" fmla="val 19315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pilot-agent</a:t>
            </a:r>
            <a:endParaRPr lang="ko-KR" altLang="en-US" sz="1100"/>
          </a:p>
        </p:txBody>
      </p:sp>
      <p:sp>
        <p:nvSpPr>
          <p:cNvPr id="60" name="사각형: 둥근 모서리 77">
            <a:extLst>
              <a:ext uri="{FF2B5EF4-FFF2-40B4-BE49-F238E27FC236}">
                <a16:creationId xmlns:a16="http://schemas.microsoft.com/office/drawing/2014/main" id="{9E6C7BB8-55D8-5A4A-B86C-B059BC83A9A6}"/>
              </a:ext>
            </a:extLst>
          </p:cNvPr>
          <p:cNvSpPr/>
          <p:nvPr/>
        </p:nvSpPr>
        <p:spPr>
          <a:xfrm>
            <a:off x="3246401" y="3089962"/>
            <a:ext cx="1154141" cy="216962"/>
          </a:xfrm>
          <a:prstGeom prst="roundRect">
            <a:avLst>
              <a:gd name="adj" fmla="val 19315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Envoy</a:t>
            </a:r>
            <a:endParaRPr lang="ko-KR" altLang="en-US" sz="1100"/>
          </a:p>
        </p:txBody>
      </p:sp>
      <p:sp>
        <p:nvSpPr>
          <p:cNvPr id="64" name="사각형: 둥근 모서리 29">
            <a:extLst>
              <a:ext uri="{FF2B5EF4-FFF2-40B4-BE49-F238E27FC236}">
                <a16:creationId xmlns:a16="http://schemas.microsoft.com/office/drawing/2014/main" id="{554B3587-0D9B-AF42-AAA4-B9449A37DA93}"/>
              </a:ext>
            </a:extLst>
          </p:cNvPr>
          <p:cNvSpPr/>
          <p:nvPr/>
        </p:nvSpPr>
        <p:spPr>
          <a:xfrm>
            <a:off x="3305114" y="917837"/>
            <a:ext cx="1745914" cy="312500"/>
          </a:xfrm>
          <a:prstGeom prst="roundRect">
            <a:avLst>
              <a:gd name="adj" fmla="val 12887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CoreDNS Pod</a:t>
            </a:r>
            <a:endParaRPr lang="ko-KR" altLang="en-US" sz="1200"/>
          </a:p>
        </p:txBody>
      </p:sp>
      <p:sp>
        <p:nvSpPr>
          <p:cNvPr id="65" name="사각형: 둥근 모서리 29">
            <a:extLst>
              <a:ext uri="{FF2B5EF4-FFF2-40B4-BE49-F238E27FC236}">
                <a16:creationId xmlns:a16="http://schemas.microsoft.com/office/drawing/2014/main" id="{AD3917B0-C7C7-D64F-98B7-7A11582E5D3F}"/>
              </a:ext>
            </a:extLst>
          </p:cNvPr>
          <p:cNvSpPr/>
          <p:nvPr/>
        </p:nvSpPr>
        <p:spPr>
          <a:xfrm>
            <a:off x="5353911" y="917837"/>
            <a:ext cx="1745914" cy="312500"/>
          </a:xfrm>
          <a:prstGeom prst="roundRect">
            <a:avLst>
              <a:gd name="adj" fmla="val 12887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CoreDNS Pod</a:t>
            </a:r>
            <a:endParaRPr lang="ko-KR" altLang="en-US" sz="1200"/>
          </a:p>
        </p:txBody>
      </p:sp>
      <p:sp>
        <p:nvSpPr>
          <p:cNvPr id="66" name="사각형: 둥근 모서리 29">
            <a:extLst>
              <a:ext uri="{FF2B5EF4-FFF2-40B4-BE49-F238E27FC236}">
                <a16:creationId xmlns:a16="http://schemas.microsoft.com/office/drawing/2014/main" id="{4CF08981-3A89-5140-A06A-7BAD782E431D}"/>
              </a:ext>
            </a:extLst>
          </p:cNvPr>
          <p:cNvSpPr/>
          <p:nvPr/>
        </p:nvSpPr>
        <p:spPr>
          <a:xfrm>
            <a:off x="4345799" y="1603065"/>
            <a:ext cx="1745914" cy="504056"/>
          </a:xfrm>
          <a:prstGeom prst="roundRect">
            <a:avLst>
              <a:gd name="adj" fmla="val 12887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CoreDNS Service</a:t>
            </a:r>
          </a:p>
          <a:p>
            <a:pPr algn="ctr"/>
            <a:r>
              <a:rPr lang="en-US" altLang="ko-KR" sz="1200"/>
              <a:t>10.96.0.10</a:t>
            </a:r>
            <a:endParaRPr lang="ko-KR" altLang="en-US" sz="1200"/>
          </a:p>
        </p:txBody>
      </p:sp>
      <p:sp>
        <p:nvSpPr>
          <p:cNvPr id="82" name="사각형: 둥근 모서리 29">
            <a:extLst>
              <a:ext uri="{FF2B5EF4-FFF2-40B4-BE49-F238E27FC236}">
                <a16:creationId xmlns:a16="http://schemas.microsoft.com/office/drawing/2014/main" id="{048D639A-C81F-D04B-83D6-BA23C6369191}"/>
              </a:ext>
            </a:extLst>
          </p:cNvPr>
          <p:cNvSpPr/>
          <p:nvPr/>
        </p:nvSpPr>
        <p:spPr>
          <a:xfrm>
            <a:off x="5747312" y="2326568"/>
            <a:ext cx="1745914" cy="2261406"/>
          </a:xfrm>
          <a:prstGeom prst="roundRect">
            <a:avLst>
              <a:gd name="adj" fmla="val 566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App Pod</a:t>
            </a:r>
            <a:endParaRPr lang="ko-KR" altLang="en-US" sz="1400"/>
          </a:p>
        </p:txBody>
      </p:sp>
      <p:sp>
        <p:nvSpPr>
          <p:cNvPr id="83" name="사각형: 둥근 모서리 10">
            <a:extLst>
              <a:ext uri="{FF2B5EF4-FFF2-40B4-BE49-F238E27FC236}">
                <a16:creationId xmlns:a16="http://schemas.microsoft.com/office/drawing/2014/main" id="{999B135A-3555-6D40-99CE-5415127E079A}"/>
              </a:ext>
            </a:extLst>
          </p:cNvPr>
          <p:cNvSpPr/>
          <p:nvPr/>
        </p:nvSpPr>
        <p:spPr>
          <a:xfrm>
            <a:off x="5860755" y="2432773"/>
            <a:ext cx="1519029" cy="947539"/>
          </a:xfrm>
          <a:prstGeom prst="roundRect">
            <a:avLst>
              <a:gd name="adj" fmla="val 7777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Sidecar Container</a:t>
            </a:r>
            <a:endParaRPr lang="ko-KR" altLang="en-US" sz="1200"/>
          </a:p>
        </p:txBody>
      </p:sp>
      <p:sp>
        <p:nvSpPr>
          <p:cNvPr id="84" name="사각형: 둥근 모서리 11">
            <a:extLst>
              <a:ext uri="{FF2B5EF4-FFF2-40B4-BE49-F238E27FC236}">
                <a16:creationId xmlns:a16="http://schemas.microsoft.com/office/drawing/2014/main" id="{1BDD8DB3-58B4-C842-B37A-B2B784BFDB02}"/>
              </a:ext>
            </a:extLst>
          </p:cNvPr>
          <p:cNvSpPr/>
          <p:nvPr/>
        </p:nvSpPr>
        <p:spPr>
          <a:xfrm>
            <a:off x="5860755" y="3748806"/>
            <a:ext cx="1519029" cy="430888"/>
          </a:xfrm>
          <a:prstGeom prst="roundRect">
            <a:avLst>
              <a:gd name="adj" fmla="val 8434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 Container</a:t>
            </a:r>
            <a:endParaRPr lang="ko-KR" altLang="en-US" sz="1200"/>
          </a:p>
        </p:txBody>
      </p:sp>
      <p:sp>
        <p:nvSpPr>
          <p:cNvPr id="85" name="사각형: 둥근 모서리 71">
            <a:extLst>
              <a:ext uri="{FF2B5EF4-FFF2-40B4-BE49-F238E27FC236}">
                <a16:creationId xmlns:a16="http://schemas.microsoft.com/office/drawing/2014/main" id="{3C0CCE83-0438-4C49-8A71-91D66819B424}"/>
              </a:ext>
            </a:extLst>
          </p:cNvPr>
          <p:cNvSpPr/>
          <p:nvPr/>
        </p:nvSpPr>
        <p:spPr>
          <a:xfrm>
            <a:off x="6043198" y="2729922"/>
            <a:ext cx="1154141" cy="216962"/>
          </a:xfrm>
          <a:prstGeom prst="roundRect">
            <a:avLst>
              <a:gd name="adj" fmla="val 19315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pilot-agent</a:t>
            </a:r>
            <a:endParaRPr lang="ko-KR" altLang="en-US" sz="1100"/>
          </a:p>
        </p:txBody>
      </p:sp>
      <p:sp>
        <p:nvSpPr>
          <p:cNvPr id="87" name="사각형: 둥근 모서리 77">
            <a:extLst>
              <a:ext uri="{FF2B5EF4-FFF2-40B4-BE49-F238E27FC236}">
                <a16:creationId xmlns:a16="http://schemas.microsoft.com/office/drawing/2014/main" id="{7F9E01ED-5212-2443-88A3-9C6BA47CF475}"/>
              </a:ext>
            </a:extLst>
          </p:cNvPr>
          <p:cNvSpPr/>
          <p:nvPr/>
        </p:nvSpPr>
        <p:spPr>
          <a:xfrm>
            <a:off x="6043198" y="3089962"/>
            <a:ext cx="1154141" cy="216962"/>
          </a:xfrm>
          <a:prstGeom prst="roundRect">
            <a:avLst>
              <a:gd name="adj" fmla="val 19315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Envoy</a:t>
            </a:r>
            <a:endParaRPr lang="ko-KR" altLang="en-US" sz="1100"/>
          </a:p>
        </p:txBody>
      </p:sp>
      <p:sp>
        <p:nvSpPr>
          <p:cNvPr id="96" name="사각형: 둥근 모서리 29">
            <a:extLst>
              <a:ext uri="{FF2B5EF4-FFF2-40B4-BE49-F238E27FC236}">
                <a16:creationId xmlns:a16="http://schemas.microsoft.com/office/drawing/2014/main" id="{F612E05F-11CE-0842-BF0F-EC432486D414}"/>
              </a:ext>
            </a:extLst>
          </p:cNvPr>
          <p:cNvSpPr/>
          <p:nvPr/>
        </p:nvSpPr>
        <p:spPr>
          <a:xfrm>
            <a:off x="2855324" y="2238785"/>
            <a:ext cx="1936295" cy="2711853"/>
          </a:xfrm>
          <a:prstGeom prst="roundRect">
            <a:avLst>
              <a:gd name="adj" fmla="val 5660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DNS Proxy X</a:t>
            </a:r>
            <a:endParaRPr lang="ko-KR" altLang="en-US" sz="1400" b="1"/>
          </a:p>
        </p:txBody>
      </p:sp>
      <p:sp>
        <p:nvSpPr>
          <p:cNvPr id="97" name="사각형: 둥근 모서리 29">
            <a:extLst>
              <a:ext uri="{FF2B5EF4-FFF2-40B4-BE49-F238E27FC236}">
                <a16:creationId xmlns:a16="http://schemas.microsoft.com/office/drawing/2014/main" id="{2A256AEA-3D9F-0E4D-B338-4B2688BA788B}"/>
              </a:ext>
            </a:extLst>
          </p:cNvPr>
          <p:cNvSpPr/>
          <p:nvPr/>
        </p:nvSpPr>
        <p:spPr>
          <a:xfrm>
            <a:off x="5652120" y="2236161"/>
            <a:ext cx="1936295" cy="2711853"/>
          </a:xfrm>
          <a:prstGeom prst="roundRect">
            <a:avLst>
              <a:gd name="adj" fmla="val 5660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DNS Proxy O</a:t>
            </a:r>
            <a:endParaRPr lang="ko-KR" altLang="en-US" sz="1400" b="1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96330A5-9D82-E04A-8855-9260E860C03E}"/>
              </a:ext>
            </a:extLst>
          </p:cNvPr>
          <p:cNvGrpSpPr/>
          <p:nvPr/>
        </p:nvGrpSpPr>
        <p:grpSpPr>
          <a:xfrm>
            <a:off x="350879" y="2233079"/>
            <a:ext cx="2239843" cy="1021480"/>
            <a:chOff x="1055137" y="728592"/>
            <a:chExt cx="1925560" cy="1021480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F697010-A6C7-F345-B2FD-D4CA6693D76A}"/>
                </a:ext>
              </a:extLst>
            </p:cNvPr>
            <p:cNvSpPr txBox="1"/>
            <p:nvPr/>
          </p:nvSpPr>
          <p:spPr>
            <a:xfrm>
              <a:off x="1055138" y="728592"/>
              <a:ext cx="10949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KR" sz="1100">
                  <a:solidFill>
                    <a:schemeClr val="accent5"/>
                  </a:solidFill>
                </a:rPr>
                <a:t>K8s Service</a:t>
              </a:r>
            </a:p>
          </p:txBody>
        </p:sp>
        <p:cxnSp>
          <p:nvCxnSpPr>
            <p:cNvPr id="127" name="직선 화살표 연결선 19">
              <a:extLst>
                <a:ext uri="{FF2B5EF4-FFF2-40B4-BE49-F238E27FC236}">
                  <a16:creationId xmlns:a16="http://schemas.microsoft.com/office/drawing/2014/main" id="{643BE69E-4083-6144-B21B-F448B9C2E6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4500" y="851703"/>
              <a:ext cx="448730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9">
              <a:extLst>
                <a:ext uri="{FF2B5EF4-FFF2-40B4-BE49-F238E27FC236}">
                  <a16:creationId xmlns:a16="http://schemas.microsoft.com/office/drawing/2014/main" id="{E3E0DA62-1782-804D-94AE-511C73D3F4E7}"/>
                </a:ext>
              </a:extLst>
            </p:cNvPr>
            <p:cNvCxnSpPr>
              <a:cxnSpLocks/>
              <a:endCxn id="131" idx="3"/>
            </p:cNvCxnSpPr>
            <p:nvPr/>
          </p:nvCxnSpPr>
          <p:spPr>
            <a:xfrm flipH="1">
              <a:off x="2524500" y="1107867"/>
              <a:ext cx="456197" cy="6890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3673B65-1349-7D46-B7C8-C3B37973D426}"/>
                </a:ext>
              </a:extLst>
            </p:cNvPr>
            <p:cNvSpPr txBox="1"/>
            <p:nvPr/>
          </p:nvSpPr>
          <p:spPr>
            <a:xfrm>
              <a:off x="1055137" y="983952"/>
              <a:ext cx="14693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KR" sz="1100">
                  <a:solidFill>
                    <a:schemeClr val="tx2"/>
                  </a:solidFill>
                </a:rPr>
                <a:t>Istio Virtual Service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85569DE0-77B8-2C4C-A53A-BF14BE9234FC}"/>
                </a:ext>
              </a:extLst>
            </p:cNvPr>
            <p:cNvSpPr txBox="1"/>
            <p:nvPr/>
          </p:nvSpPr>
          <p:spPr>
            <a:xfrm>
              <a:off x="1055137" y="1235895"/>
              <a:ext cx="14693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KR" sz="1100">
                  <a:solidFill>
                    <a:srgbClr val="C00000"/>
                  </a:solidFill>
                </a:rPr>
                <a:t>Istio Service Entry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50DD70F5-B588-E04F-92FC-354B425CF2E4}"/>
                </a:ext>
              </a:extLst>
            </p:cNvPr>
            <p:cNvSpPr txBox="1"/>
            <p:nvPr/>
          </p:nvSpPr>
          <p:spPr>
            <a:xfrm>
              <a:off x="1055137" y="1488462"/>
              <a:ext cx="14693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KR" sz="1100">
                  <a:solidFill>
                    <a:schemeClr val="accent3"/>
                  </a:solidFill>
                </a:rPr>
                <a:t>External</a:t>
              </a:r>
            </a:p>
          </p:txBody>
        </p:sp>
        <p:cxnSp>
          <p:nvCxnSpPr>
            <p:cNvPr id="139" name="직선 화살표 연결선 19">
              <a:extLst>
                <a:ext uri="{FF2B5EF4-FFF2-40B4-BE49-F238E27FC236}">
                  <a16:creationId xmlns:a16="http://schemas.microsoft.com/office/drawing/2014/main" id="{671EC2A8-6791-C745-A9DD-FD1F510CDB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4500" y="1358872"/>
              <a:ext cx="456196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화살표 연결선 19">
              <a:extLst>
                <a:ext uri="{FF2B5EF4-FFF2-40B4-BE49-F238E27FC236}">
                  <a16:creationId xmlns:a16="http://schemas.microsoft.com/office/drawing/2014/main" id="{F678D3C0-DF26-C746-AA33-8789E1163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4500" y="1613780"/>
              <a:ext cx="456196" cy="452"/>
            </a:xfrm>
            <a:prstGeom prst="straightConnector1">
              <a:avLst/>
            </a:prstGeom>
            <a:ln w="19050">
              <a:solidFill>
                <a:schemeClr val="accent3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16DFA1BD-12C6-9E49-A66E-E82FA29D0ADE}"/>
              </a:ext>
            </a:extLst>
          </p:cNvPr>
          <p:cNvGrpSpPr/>
          <p:nvPr/>
        </p:nvGrpSpPr>
        <p:grpSpPr>
          <a:xfrm>
            <a:off x="3548709" y="3295520"/>
            <a:ext cx="554409" cy="455569"/>
            <a:chOff x="2145383" y="3031998"/>
            <a:chExt cx="554409" cy="707683"/>
          </a:xfrm>
        </p:grpSpPr>
        <p:cxnSp>
          <p:nvCxnSpPr>
            <p:cNvPr id="74" name="직선 화살표 연결선 19">
              <a:extLst>
                <a:ext uri="{FF2B5EF4-FFF2-40B4-BE49-F238E27FC236}">
                  <a16:creationId xmlns:a16="http://schemas.microsoft.com/office/drawing/2014/main" id="{D4AB28CD-97D3-FC40-9A30-1B3FB45017C8}"/>
                </a:ext>
              </a:extLst>
            </p:cNvPr>
            <p:cNvCxnSpPr>
              <a:cxnSpLocks/>
            </p:cNvCxnSpPr>
            <p:nvPr/>
          </p:nvCxnSpPr>
          <p:spPr>
            <a:xfrm>
              <a:off x="2145383" y="3043402"/>
              <a:ext cx="0" cy="696279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화살표 연결선 19">
              <a:extLst>
                <a:ext uri="{FF2B5EF4-FFF2-40B4-BE49-F238E27FC236}">
                  <a16:creationId xmlns:a16="http://schemas.microsoft.com/office/drawing/2014/main" id="{4CCED32F-759E-C94B-BC4F-1D4434345C41}"/>
                </a:ext>
              </a:extLst>
            </p:cNvPr>
            <p:cNvCxnSpPr>
              <a:cxnSpLocks/>
            </p:cNvCxnSpPr>
            <p:nvPr/>
          </p:nvCxnSpPr>
          <p:spPr>
            <a:xfrm>
              <a:off x="2327826" y="3043402"/>
              <a:ext cx="1" cy="696279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화살표 연결선 19">
              <a:extLst>
                <a:ext uri="{FF2B5EF4-FFF2-40B4-BE49-F238E27FC236}">
                  <a16:creationId xmlns:a16="http://schemas.microsoft.com/office/drawing/2014/main" id="{FA8FFDF0-A350-BC4B-8B69-93E8B8D8BB16}"/>
                </a:ext>
              </a:extLst>
            </p:cNvPr>
            <p:cNvCxnSpPr>
              <a:cxnSpLocks/>
            </p:cNvCxnSpPr>
            <p:nvPr/>
          </p:nvCxnSpPr>
          <p:spPr>
            <a:xfrm>
              <a:off x="2513809" y="3043402"/>
              <a:ext cx="1" cy="696279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화살표 연결선 19">
              <a:extLst>
                <a:ext uri="{FF2B5EF4-FFF2-40B4-BE49-F238E27FC236}">
                  <a16:creationId xmlns:a16="http://schemas.microsoft.com/office/drawing/2014/main" id="{FFB179D7-E912-A249-AF55-29B7184062BC}"/>
                </a:ext>
              </a:extLst>
            </p:cNvPr>
            <p:cNvCxnSpPr>
              <a:cxnSpLocks/>
            </p:cNvCxnSpPr>
            <p:nvPr/>
          </p:nvCxnSpPr>
          <p:spPr>
            <a:xfrm>
              <a:off x="2699792" y="3031998"/>
              <a:ext cx="0" cy="707128"/>
            </a:xfrm>
            <a:prstGeom prst="straightConnector1">
              <a:avLst/>
            </a:prstGeom>
            <a:ln w="19050">
              <a:solidFill>
                <a:schemeClr val="accent3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F0585999-24A9-9B40-8717-735C1D0691FA}"/>
              </a:ext>
            </a:extLst>
          </p:cNvPr>
          <p:cNvGrpSpPr/>
          <p:nvPr/>
        </p:nvGrpSpPr>
        <p:grpSpPr>
          <a:xfrm>
            <a:off x="6343062" y="2946884"/>
            <a:ext cx="554409" cy="804205"/>
            <a:chOff x="2145383" y="3031998"/>
            <a:chExt cx="554409" cy="707683"/>
          </a:xfrm>
        </p:grpSpPr>
        <p:cxnSp>
          <p:nvCxnSpPr>
            <p:cNvPr id="157" name="직선 화살표 연결선 19">
              <a:extLst>
                <a:ext uri="{FF2B5EF4-FFF2-40B4-BE49-F238E27FC236}">
                  <a16:creationId xmlns:a16="http://schemas.microsoft.com/office/drawing/2014/main" id="{3E22FA4E-D883-B947-9AD5-5A16051BFDB1}"/>
                </a:ext>
              </a:extLst>
            </p:cNvPr>
            <p:cNvCxnSpPr>
              <a:cxnSpLocks/>
            </p:cNvCxnSpPr>
            <p:nvPr/>
          </p:nvCxnSpPr>
          <p:spPr>
            <a:xfrm>
              <a:off x="2145383" y="3043402"/>
              <a:ext cx="0" cy="696279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화살표 연결선 19">
              <a:extLst>
                <a:ext uri="{FF2B5EF4-FFF2-40B4-BE49-F238E27FC236}">
                  <a16:creationId xmlns:a16="http://schemas.microsoft.com/office/drawing/2014/main" id="{E58012F4-5252-164C-A556-A31D7AE4883F}"/>
                </a:ext>
              </a:extLst>
            </p:cNvPr>
            <p:cNvCxnSpPr>
              <a:cxnSpLocks/>
            </p:cNvCxnSpPr>
            <p:nvPr/>
          </p:nvCxnSpPr>
          <p:spPr>
            <a:xfrm>
              <a:off x="2327826" y="3043402"/>
              <a:ext cx="1" cy="696279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화살표 연결선 19">
              <a:extLst>
                <a:ext uri="{FF2B5EF4-FFF2-40B4-BE49-F238E27FC236}">
                  <a16:creationId xmlns:a16="http://schemas.microsoft.com/office/drawing/2014/main" id="{C174425B-46FE-3544-AE16-A346CFE77DBB}"/>
                </a:ext>
              </a:extLst>
            </p:cNvPr>
            <p:cNvCxnSpPr>
              <a:cxnSpLocks/>
            </p:cNvCxnSpPr>
            <p:nvPr/>
          </p:nvCxnSpPr>
          <p:spPr>
            <a:xfrm>
              <a:off x="2513809" y="3043402"/>
              <a:ext cx="1" cy="696279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화살표 연결선 19">
              <a:extLst>
                <a:ext uri="{FF2B5EF4-FFF2-40B4-BE49-F238E27FC236}">
                  <a16:creationId xmlns:a16="http://schemas.microsoft.com/office/drawing/2014/main" id="{38B0A5B9-A3A6-9F4E-833A-3ED77AD0EBCD}"/>
                </a:ext>
              </a:extLst>
            </p:cNvPr>
            <p:cNvCxnSpPr>
              <a:cxnSpLocks/>
            </p:cNvCxnSpPr>
            <p:nvPr/>
          </p:nvCxnSpPr>
          <p:spPr>
            <a:xfrm>
              <a:off x="2699792" y="3031998"/>
              <a:ext cx="0" cy="707128"/>
            </a:xfrm>
            <a:prstGeom prst="straightConnector1">
              <a:avLst/>
            </a:prstGeom>
            <a:ln w="19050">
              <a:solidFill>
                <a:schemeClr val="accent3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직선 화살표 연결선 19">
            <a:extLst>
              <a:ext uri="{FF2B5EF4-FFF2-40B4-BE49-F238E27FC236}">
                <a16:creationId xmlns:a16="http://schemas.microsoft.com/office/drawing/2014/main" id="{D2EDA70E-99DC-8D48-8B24-CD489CF02D4D}"/>
              </a:ext>
            </a:extLst>
          </p:cNvPr>
          <p:cNvCxnSpPr>
            <a:cxnSpLocks/>
          </p:cNvCxnSpPr>
          <p:nvPr/>
        </p:nvCxnSpPr>
        <p:spPr>
          <a:xfrm flipH="1">
            <a:off x="3546266" y="2107121"/>
            <a:ext cx="1150163" cy="977173"/>
          </a:xfrm>
          <a:prstGeom prst="straightConnector1">
            <a:avLst/>
          </a:prstGeom>
          <a:ln w="1905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9">
            <a:extLst>
              <a:ext uri="{FF2B5EF4-FFF2-40B4-BE49-F238E27FC236}">
                <a16:creationId xmlns:a16="http://schemas.microsoft.com/office/drawing/2014/main" id="{ABF617E4-57A7-C243-98E5-A768FC3E7E41}"/>
              </a:ext>
            </a:extLst>
          </p:cNvPr>
          <p:cNvCxnSpPr>
            <a:cxnSpLocks/>
          </p:cNvCxnSpPr>
          <p:nvPr/>
        </p:nvCxnSpPr>
        <p:spPr>
          <a:xfrm flipH="1">
            <a:off x="3728710" y="2112032"/>
            <a:ext cx="1132622" cy="972262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9">
            <a:extLst>
              <a:ext uri="{FF2B5EF4-FFF2-40B4-BE49-F238E27FC236}">
                <a16:creationId xmlns:a16="http://schemas.microsoft.com/office/drawing/2014/main" id="{3A83241C-8DD3-2641-AAFC-4369F77FE218}"/>
              </a:ext>
            </a:extLst>
          </p:cNvPr>
          <p:cNvCxnSpPr>
            <a:cxnSpLocks/>
          </p:cNvCxnSpPr>
          <p:nvPr/>
        </p:nvCxnSpPr>
        <p:spPr>
          <a:xfrm flipH="1">
            <a:off x="3914693" y="2102210"/>
            <a:ext cx="1127208" cy="982084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9">
            <a:extLst>
              <a:ext uri="{FF2B5EF4-FFF2-40B4-BE49-F238E27FC236}">
                <a16:creationId xmlns:a16="http://schemas.microsoft.com/office/drawing/2014/main" id="{DE923DC1-D3FA-194A-9E09-1A917B076405}"/>
              </a:ext>
            </a:extLst>
          </p:cNvPr>
          <p:cNvCxnSpPr>
            <a:cxnSpLocks/>
            <a:stCxn id="66" idx="2"/>
          </p:cNvCxnSpPr>
          <p:nvPr/>
        </p:nvCxnSpPr>
        <p:spPr>
          <a:xfrm flipH="1">
            <a:off x="4100676" y="2107121"/>
            <a:ext cx="1118080" cy="976816"/>
          </a:xfrm>
          <a:prstGeom prst="straightConnector1">
            <a:avLst/>
          </a:prstGeom>
          <a:ln w="1905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9">
            <a:extLst>
              <a:ext uri="{FF2B5EF4-FFF2-40B4-BE49-F238E27FC236}">
                <a16:creationId xmlns:a16="http://schemas.microsoft.com/office/drawing/2014/main" id="{CCB5BBAA-D110-6146-B337-C521635EE43A}"/>
              </a:ext>
            </a:extLst>
          </p:cNvPr>
          <p:cNvCxnSpPr>
            <a:cxnSpLocks/>
            <a:stCxn id="66" idx="2"/>
            <a:endCxn id="85" idx="0"/>
          </p:cNvCxnSpPr>
          <p:nvPr/>
        </p:nvCxnSpPr>
        <p:spPr>
          <a:xfrm>
            <a:off x="5218756" y="2107121"/>
            <a:ext cx="1401513" cy="622801"/>
          </a:xfrm>
          <a:prstGeom prst="straightConnector1">
            <a:avLst/>
          </a:prstGeom>
          <a:ln w="1905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9">
            <a:extLst>
              <a:ext uri="{FF2B5EF4-FFF2-40B4-BE49-F238E27FC236}">
                <a16:creationId xmlns:a16="http://schemas.microsoft.com/office/drawing/2014/main" id="{140D6E5C-6546-BE45-A48F-477CAB4575EF}"/>
              </a:ext>
            </a:extLst>
          </p:cNvPr>
          <p:cNvCxnSpPr>
            <a:cxnSpLocks/>
          </p:cNvCxnSpPr>
          <p:nvPr/>
        </p:nvCxnSpPr>
        <p:spPr>
          <a:xfrm>
            <a:off x="3623662" y="1240871"/>
            <a:ext cx="1033115" cy="359738"/>
          </a:xfrm>
          <a:prstGeom prst="straightConnector1">
            <a:avLst/>
          </a:prstGeom>
          <a:ln w="1905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9">
            <a:extLst>
              <a:ext uri="{FF2B5EF4-FFF2-40B4-BE49-F238E27FC236}">
                <a16:creationId xmlns:a16="http://schemas.microsoft.com/office/drawing/2014/main" id="{5FB3325F-7DEC-9646-858A-3C861517BA46}"/>
              </a:ext>
            </a:extLst>
          </p:cNvPr>
          <p:cNvCxnSpPr>
            <a:cxnSpLocks/>
          </p:cNvCxnSpPr>
          <p:nvPr/>
        </p:nvCxnSpPr>
        <p:spPr>
          <a:xfrm>
            <a:off x="3806106" y="1234733"/>
            <a:ext cx="1033115" cy="365876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9">
            <a:extLst>
              <a:ext uri="{FF2B5EF4-FFF2-40B4-BE49-F238E27FC236}">
                <a16:creationId xmlns:a16="http://schemas.microsoft.com/office/drawing/2014/main" id="{733C6394-F034-7846-9186-06F6FC6229E8}"/>
              </a:ext>
            </a:extLst>
          </p:cNvPr>
          <p:cNvCxnSpPr>
            <a:cxnSpLocks/>
          </p:cNvCxnSpPr>
          <p:nvPr/>
        </p:nvCxnSpPr>
        <p:spPr>
          <a:xfrm>
            <a:off x="3992089" y="1235248"/>
            <a:ext cx="1033115" cy="365361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9">
            <a:extLst>
              <a:ext uri="{FF2B5EF4-FFF2-40B4-BE49-F238E27FC236}">
                <a16:creationId xmlns:a16="http://schemas.microsoft.com/office/drawing/2014/main" id="{F217FC4A-0512-7640-8E96-AE4CCBEA4C1C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4178071" y="1230337"/>
            <a:ext cx="1033115" cy="369915"/>
          </a:xfrm>
          <a:prstGeom prst="straightConnector1">
            <a:avLst/>
          </a:prstGeom>
          <a:ln w="1905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">
            <a:extLst>
              <a:ext uri="{FF2B5EF4-FFF2-40B4-BE49-F238E27FC236}">
                <a16:creationId xmlns:a16="http://schemas.microsoft.com/office/drawing/2014/main" id="{BB6AFBA5-DE49-E142-897A-169E4F0B4AA1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 flipH="1">
            <a:off x="5218756" y="1230337"/>
            <a:ext cx="1008112" cy="372728"/>
          </a:xfrm>
          <a:prstGeom prst="straightConnector1">
            <a:avLst/>
          </a:prstGeom>
          <a:ln w="1905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19">
            <a:extLst>
              <a:ext uri="{FF2B5EF4-FFF2-40B4-BE49-F238E27FC236}">
                <a16:creationId xmlns:a16="http://schemas.microsoft.com/office/drawing/2014/main" id="{22CC4600-56C7-A048-9D5B-5D89B189BDEF}"/>
              </a:ext>
            </a:extLst>
          </p:cNvPr>
          <p:cNvCxnSpPr>
            <a:cxnSpLocks/>
          </p:cNvCxnSpPr>
          <p:nvPr/>
        </p:nvCxnSpPr>
        <p:spPr>
          <a:xfrm flipH="1">
            <a:off x="5623294" y="1230337"/>
            <a:ext cx="1008112" cy="372728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19">
            <a:extLst>
              <a:ext uri="{FF2B5EF4-FFF2-40B4-BE49-F238E27FC236}">
                <a16:creationId xmlns:a16="http://schemas.microsoft.com/office/drawing/2014/main" id="{91A5E2CA-D03C-8F48-964A-52672993DCA3}"/>
              </a:ext>
            </a:extLst>
          </p:cNvPr>
          <p:cNvCxnSpPr>
            <a:cxnSpLocks/>
          </p:cNvCxnSpPr>
          <p:nvPr/>
        </p:nvCxnSpPr>
        <p:spPr>
          <a:xfrm flipH="1">
            <a:off x="5422993" y="1230337"/>
            <a:ext cx="1008112" cy="372728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19">
            <a:extLst>
              <a:ext uri="{FF2B5EF4-FFF2-40B4-BE49-F238E27FC236}">
                <a16:creationId xmlns:a16="http://schemas.microsoft.com/office/drawing/2014/main" id="{0CF8AB61-124A-174A-9C20-2C807A8D458C}"/>
              </a:ext>
            </a:extLst>
          </p:cNvPr>
          <p:cNvCxnSpPr>
            <a:cxnSpLocks/>
          </p:cNvCxnSpPr>
          <p:nvPr/>
        </p:nvCxnSpPr>
        <p:spPr>
          <a:xfrm flipH="1">
            <a:off x="5807187" y="1230337"/>
            <a:ext cx="1008112" cy="372728"/>
          </a:xfrm>
          <a:prstGeom prst="straightConnector1">
            <a:avLst/>
          </a:prstGeom>
          <a:ln w="1905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사각형: 둥근 모서리 29">
            <a:extLst>
              <a:ext uri="{FF2B5EF4-FFF2-40B4-BE49-F238E27FC236}">
                <a16:creationId xmlns:a16="http://schemas.microsoft.com/office/drawing/2014/main" id="{755039CB-DEB4-1C4E-9E64-0297049ABBF4}"/>
              </a:ext>
            </a:extLst>
          </p:cNvPr>
          <p:cNvSpPr/>
          <p:nvPr/>
        </p:nvSpPr>
        <p:spPr>
          <a:xfrm>
            <a:off x="4344293" y="229531"/>
            <a:ext cx="1745914" cy="312500"/>
          </a:xfrm>
          <a:prstGeom prst="roundRect">
            <a:avLst>
              <a:gd name="adj" fmla="val 12887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External DNS</a:t>
            </a:r>
            <a:endParaRPr lang="ko-KR" altLang="en-US" sz="1200"/>
          </a:p>
        </p:txBody>
      </p:sp>
      <p:cxnSp>
        <p:nvCxnSpPr>
          <p:cNvPr id="218" name="직선 화살표 연결선 19">
            <a:extLst>
              <a:ext uri="{FF2B5EF4-FFF2-40B4-BE49-F238E27FC236}">
                <a16:creationId xmlns:a16="http://schemas.microsoft.com/office/drawing/2014/main" id="{B30D771B-9A0A-F644-B664-05C84E248744}"/>
              </a:ext>
            </a:extLst>
          </p:cNvPr>
          <p:cNvCxnSpPr>
            <a:cxnSpLocks/>
            <a:stCxn id="217" idx="2"/>
            <a:endCxn id="64" idx="0"/>
          </p:cNvCxnSpPr>
          <p:nvPr/>
        </p:nvCxnSpPr>
        <p:spPr>
          <a:xfrm flipH="1">
            <a:off x="4178071" y="542031"/>
            <a:ext cx="1039179" cy="375806"/>
          </a:xfrm>
          <a:prstGeom prst="straightConnector1">
            <a:avLst/>
          </a:prstGeom>
          <a:ln w="1905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화살표 연결선 19">
            <a:extLst>
              <a:ext uri="{FF2B5EF4-FFF2-40B4-BE49-F238E27FC236}">
                <a16:creationId xmlns:a16="http://schemas.microsoft.com/office/drawing/2014/main" id="{F1B1BC03-DEB4-0343-8D61-EB143D590E12}"/>
              </a:ext>
            </a:extLst>
          </p:cNvPr>
          <p:cNvCxnSpPr>
            <a:cxnSpLocks/>
            <a:stCxn id="217" idx="2"/>
            <a:endCxn id="65" idx="0"/>
          </p:cNvCxnSpPr>
          <p:nvPr/>
        </p:nvCxnSpPr>
        <p:spPr>
          <a:xfrm>
            <a:off x="5217250" y="542031"/>
            <a:ext cx="1009618" cy="375806"/>
          </a:xfrm>
          <a:prstGeom prst="straightConnector1">
            <a:avLst/>
          </a:prstGeom>
          <a:ln w="1905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42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3656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istio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CBB7310-2442-4484-A8FD-14C7AA1F0693}"/>
              </a:ext>
            </a:extLst>
          </p:cNvPr>
          <p:cNvSpPr/>
          <p:nvPr/>
        </p:nvSpPr>
        <p:spPr>
          <a:xfrm>
            <a:off x="3923928" y="1703228"/>
            <a:ext cx="1296144" cy="36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Istio Mixer</a:t>
            </a:r>
          </a:p>
          <a:p>
            <a:pPr algn="ctr"/>
            <a:r>
              <a:rPr lang="en-US" altLang="ko-KR" sz="1100"/>
              <a:t>(telemetry)</a:t>
            </a:r>
            <a:endParaRPr lang="ko-KR" altLang="en-US" sz="11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4B72369-51D5-45BF-AB20-4F4B938CB4B6}"/>
              </a:ext>
            </a:extLst>
          </p:cNvPr>
          <p:cNvSpPr/>
          <p:nvPr/>
        </p:nvSpPr>
        <p:spPr>
          <a:xfrm>
            <a:off x="2267744" y="1905987"/>
            <a:ext cx="1296144" cy="36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Istio Pilot</a:t>
            </a:r>
            <a:endParaRPr lang="ko-KR" altLang="en-US" sz="14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4A94E02-059D-4272-BD32-F0B10A2A4A21}"/>
              </a:ext>
            </a:extLst>
          </p:cNvPr>
          <p:cNvSpPr/>
          <p:nvPr/>
        </p:nvSpPr>
        <p:spPr>
          <a:xfrm>
            <a:off x="5580112" y="1905987"/>
            <a:ext cx="1296144" cy="36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Istio Citadel</a:t>
            </a:r>
            <a:endParaRPr lang="ko-KR" altLang="en-US" sz="14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8B3AB51-60C9-4118-B310-128518CD3834}"/>
              </a:ext>
            </a:extLst>
          </p:cNvPr>
          <p:cNvCxnSpPr>
            <a:cxnSpLocks/>
          </p:cNvCxnSpPr>
          <p:nvPr/>
        </p:nvCxnSpPr>
        <p:spPr>
          <a:xfrm>
            <a:off x="755576" y="2747213"/>
            <a:ext cx="763284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80D33ED-2E69-4893-87A4-EF3EE787BEB1}"/>
              </a:ext>
            </a:extLst>
          </p:cNvPr>
          <p:cNvSpPr txBox="1"/>
          <p:nvPr/>
        </p:nvSpPr>
        <p:spPr>
          <a:xfrm>
            <a:off x="546118" y="2357849"/>
            <a:ext cx="1937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/>
              <a:t>Control Plan</a:t>
            </a:r>
            <a:endParaRPr lang="ko-KR" altLang="en-US" sz="1400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9CD06F-DAFF-4CDA-AEBD-F572E62D88B8}"/>
              </a:ext>
            </a:extLst>
          </p:cNvPr>
          <p:cNvSpPr txBox="1"/>
          <p:nvPr/>
        </p:nvSpPr>
        <p:spPr>
          <a:xfrm>
            <a:off x="546118" y="2815532"/>
            <a:ext cx="1937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/>
              <a:t>Data Plan</a:t>
            </a:r>
            <a:endParaRPr lang="ko-KR" altLang="en-US" sz="14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1193B69-8AE4-46C8-8DE5-9DC6FFEAD8BA}"/>
              </a:ext>
            </a:extLst>
          </p:cNvPr>
          <p:cNvSpPr/>
          <p:nvPr/>
        </p:nvSpPr>
        <p:spPr>
          <a:xfrm>
            <a:off x="3923928" y="771550"/>
            <a:ext cx="1296144" cy="36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Istio Gallery</a:t>
            </a:r>
            <a:endParaRPr lang="ko-KR" altLang="en-US" sz="1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669EE0-4BA2-435A-9F05-ACD4C5D654A3}"/>
              </a:ext>
            </a:extLst>
          </p:cNvPr>
          <p:cNvSpPr txBox="1"/>
          <p:nvPr/>
        </p:nvSpPr>
        <p:spPr>
          <a:xfrm>
            <a:off x="3603175" y="3674720"/>
            <a:ext cx="193765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/>
              <a:t>HTTP/1.1, HTTP/2 </a:t>
            </a:r>
          </a:p>
          <a:p>
            <a:pPr algn="ctr"/>
            <a:r>
              <a:rPr lang="en-US" altLang="ko-KR" sz="1100"/>
              <a:t>gRPC, TCP (with TLS)</a:t>
            </a:r>
            <a:endParaRPr lang="ko-KR" altLang="en-US" sz="11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986F38-8E99-4A3C-9761-6D727CD90436}"/>
              </a:ext>
            </a:extLst>
          </p:cNvPr>
          <p:cNvSpPr txBox="1"/>
          <p:nvPr/>
        </p:nvSpPr>
        <p:spPr>
          <a:xfrm>
            <a:off x="3322680" y="1302028"/>
            <a:ext cx="193765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/>
              <a:t>Config </a:t>
            </a:r>
            <a:endParaRPr lang="ko-KR" altLang="en-US" sz="11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AD3A802-D381-4ED5-8EB6-29CF31FBD044}"/>
              </a:ext>
            </a:extLst>
          </p:cNvPr>
          <p:cNvCxnSpPr>
            <a:cxnSpLocks/>
            <a:stCxn id="10" idx="2"/>
            <a:endCxn id="2" idx="0"/>
          </p:cNvCxnSpPr>
          <p:nvPr/>
        </p:nvCxnSpPr>
        <p:spPr>
          <a:xfrm>
            <a:off x="4572000" y="1136016"/>
            <a:ext cx="0" cy="5672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41E5EE8-630C-4AC2-B5EF-5C4F70B3AABC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flipH="1">
            <a:off x="2915816" y="1136016"/>
            <a:ext cx="1656184" cy="7699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2A6DA01-6CF3-428C-B318-828BF9D4A40C}"/>
              </a:ext>
            </a:extLst>
          </p:cNvPr>
          <p:cNvSpPr txBox="1"/>
          <p:nvPr/>
        </p:nvSpPr>
        <p:spPr>
          <a:xfrm>
            <a:off x="1563092" y="2368355"/>
            <a:ext cx="185783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rgbClr val="C00000"/>
                </a:solidFill>
              </a:rPr>
              <a:t>Service Info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A20AA7-25C9-453E-B64D-59058FB36796}"/>
              </a:ext>
            </a:extLst>
          </p:cNvPr>
          <p:cNvSpPr txBox="1"/>
          <p:nvPr/>
        </p:nvSpPr>
        <p:spPr>
          <a:xfrm>
            <a:off x="5802702" y="2262776"/>
            <a:ext cx="150333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chemeClr val="accent3">
                    <a:lumMod val="75000"/>
                  </a:schemeClr>
                </a:solidFill>
              </a:rPr>
              <a:t>TLS Cert</a:t>
            </a:r>
            <a:endParaRPr lang="ko-KR" altLang="en-US" sz="11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478D2F-0AF1-4E2E-8745-10256E11F7F9}"/>
              </a:ext>
            </a:extLst>
          </p:cNvPr>
          <p:cNvSpPr txBox="1"/>
          <p:nvPr/>
        </p:nvSpPr>
        <p:spPr>
          <a:xfrm>
            <a:off x="3885539" y="2310140"/>
            <a:ext cx="137053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Metric</a:t>
            </a:r>
            <a:endParaRPr lang="ko-KR" altLang="en-US" sz="1100">
              <a:solidFill>
                <a:schemeClr val="tx2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ADCB343-2E87-464D-9DF0-35FDA54CAD91}"/>
              </a:ext>
            </a:extLst>
          </p:cNvPr>
          <p:cNvSpPr/>
          <p:nvPr/>
        </p:nvSpPr>
        <p:spPr>
          <a:xfrm>
            <a:off x="5767104" y="976424"/>
            <a:ext cx="1109152" cy="3358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Prometheus</a:t>
            </a:r>
          </a:p>
          <a:p>
            <a:pPr algn="ctr"/>
            <a:r>
              <a:rPr lang="en-US" altLang="ko-KR" sz="1100"/>
              <a:t>(Adaptor)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E4A5F02-280A-457E-9827-0FB1C6A130D7}"/>
              </a:ext>
            </a:extLst>
          </p:cNvPr>
          <p:cNvSpPr/>
          <p:nvPr/>
        </p:nvSpPr>
        <p:spPr>
          <a:xfrm>
            <a:off x="5767104" y="1430535"/>
            <a:ext cx="1109152" cy="3358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Stackdriver</a:t>
            </a:r>
          </a:p>
          <a:p>
            <a:pPr algn="ctr"/>
            <a:r>
              <a:rPr lang="en-US" altLang="ko-KR" sz="1100"/>
              <a:t>(Adaptor)</a:t>
            </a:r>
            <a:endParaRPr lang="ko-KR" altLang="en-US" sz="110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FC8ED53-0AD3-4A0C-8B9A-851B8F610457}"/>
              </a:ext>
            </a:extLst>
          </p:cNvPr>
          <p:cNvCxnSpPr>
            <a:cxnSpLocks/>
            <a:stCxn id="2" idx="3"/>
            <a:endCxn id="34" idx="1"/>
          </p:cNvCxnSpPr>
          <p:nvPr/>
        </p:nvCxnSpPr>
        <p:spPr>
          <a:xfrm flipV="1">
            <a:off x="5220072" y="1144355"/>
            <a:ext cx="547032" cy="7411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FE0763D-4732-447B-B7BE-B88FF1BAF656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 flipV="1">
            <a:off x="5220072" y="1598466"/>
            <a:ext cx="547032" cy="28699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FC1BA85-0000-4E67-B51B-6CB3207E4E2F}"/>
              </a:ext>
            </a:extLst>
          </p:cNvPr>
          <p:cNvSpPr txBox="1"/>
          <p:nvPr/>
        </p:nvSpPr>
        <p:spPr>
          <a:xfrm>
            <a:off x="4858051" y="1400971"/>
            <a:ext cx="64150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/>
              <a:t>Metric</a:t>
            </a:r>
            <a:endParaRPr lang="ko-KR" altLang="en-US" sz="11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DAB993D-810A-43AF-B447-9826BD957539}"/>
              </a:ext>
            </a:extLst>
          </p:cNvPr>
          <p:cNvSpPr/>
          <p:nvPr/>
        </p:nvSpPr>
        <p:spPr>
          <a:xfrm>
            <a:off x="2051720" y="3032493"/>
            <a:ext cx="1745914" cy="1987524"/>
          </a:xfrm>
          <a:prstGeom prst="roundRect">
            <a:avLst>
              <a:gd name="adj" fmla="val 56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App Pod</a:t>
            </a:r>
            <a:endParaRPr lang="ko-KR" altLang="en-US" sz="14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8946450-F94A-47A3-A7A0-768126968021}"/>
              </a:ext>
            </a:extLst>
          </p:cNvPr>
          <p:cNvSpPr/>
          <p:nvPr/>
        </p:nvSpPr>
        <p:spPr>
          <a:xfrm>
            <a:off x="2165163" y="3138697"/>
            <a:ext cx="1519029" cy="947539"/>
          </a:xfrm>
          <a:prstGeom prst="roundRect">
            <a:avLst>
              <a:gd name="adj" fmla="val 77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Sidecar Container</a:t>
            </a:r>
            <a:endParaRPr lang="ko-KR" altLang="en-US" sz="120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05FEBB3-9237-4C4A-BBEA-ACF2D32063B2}"/>
              </a:ext>
            </a:extLst>
          </p:cNvPr>
          <p:cNvSpPr/>
          <p:nvPr/>
        </p:nvSpPr>
        <p:spPr>
          <a:xfrm>
            <a:off x="2165163" y="4301102"/>
            <a:ext cx="1519029" cy="430888"/>
          </a:xfrm>
          <a:prstGeom prst="roundRect">
            <a:avLst>
              <a:gd name="adj" fmla="val 84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 Container (Service)</a:t>
            </a:r>
            <a:endParaRPr lang="ko-KR" altLang="en-US" sz="12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F296AC7-043E-4283-A0B2-C4601D195B9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2924678" y="4086236"/>
            <a:ext cx="0" cy="21486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A86F2377-A381-453F-8B54-23913D03C589}"/>
              </a:ext>
            </a:extLst>
          </p:cNvPr>
          <p:cNvSpPr/>
          <p:nvPr/>
        </p:nvSpPr>
        <p:spPr>
          <a:xfrm>
            <a:off x="2347606" y="3218884"/>
            <a:ext cx="1154141" cy="216962"/>
          </a:xfrm>
          <a:prstGeom prst="roundRect">
            <a:avLst>
              <a:gd name="adj" fmla="val 193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pilot-agent</a:t>
            </a:r>
            <a:endParaRPr lang="ko-KR" altLang="en-US" sz="11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EA9E200-B49A-4DFB-87AB-B35CC5217368}"/>
              </a:ext>
            </a:extLst>
          </p:cNvPr>
          <p:cNvSpPr/>
          <p:nvPr/>
        </p:nvSpPr>
        <p:spPr>
          <a:xfrm>
            <a:off x="2347606" y="3578924"/>
            <a:ext cx="1154141" cy="216962"/>
          </a:xfrm>
          <a:prstGeom prst="roundRect">
            <a:avLst>
              <a:gd name="adj" fmla="val 193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Envoy</a:t>
            </a:r>
            <a:endParaRPr lang="ko-KR" altLang="en-US" sz="11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5E0FBB9-DFF7-4AD7-845D-42BB1D7A2F71}"/>
              </a:ext>
            </a:extLst>
          </p:cNvPr>
          <p:cNvCxnSpPr>
            <a:cxnSpLocks/>
            <a:stCxn id="21" idx="2"/>
            <a:endCxn id="72" idx="0"/>
          </p:cNvCxnSpPr>
          <p:nvPr/>
        </p:nvCxnSpPr>
        <p:spPr>
          <a:xfrm>
            <a:off x="2915816" y="2270453"/>
            <a:ext cx="8861" cy="94843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D2B73C4-82B3-41D5-A1F2-4EE03938FF53}"/>
              </a:ext>
            </a:extLst>
          </p:cNvPr>
          <p:cNvCxnSpPr>
            <a:cxnSpLocks/>
            <a:stCxn id="2" idx="2"/>
            <a:endCxn id="78" idx="3"/>
          </p:cNvCxnSpPr>
          <p:nvPr/>
        </p:nvCxnSpPr>
        <p:spPr>
          <a:xfrm flipH="1">
            <a:off x="3501747" y="2067694"/>
            <a:ext cx="1070253" cy="1619711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A8559E0-BB7B-498E-81C5-E1B803048D10}"/>
              </a:ext>
            </a:extLst>
          </p:cNvPr>
          <p:cNvCxnSpPr>
            <a:cxnSpLocks/>
            <a:stCxn id="22" idx="2"/>
            <a:endCxn id="72" idx="0"/>
          </p:cNvCxnSpPr>
          <p:nvPr/>
        </p:nvCxnSpPr>
        <p:spPr>
          <a:xfrm flipH="1">
            <a:off x="2924677" y="2270453"/>
            <a:ext cx="3303507" cy="94843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9601AA6-D221-498D-9A7E-8E696D7B2973}"/>
              </a:ext>
            </a:extLst>
          </p:cNvPr>
          <p:cNvCxnSpPr>
            <a:cxnSpLocks/>
            <a:stCxn id="2" idx="2"/>
            <a:endCxn id="72" idx="0"/>
          </p:cNvCxnSpPr>
          <p:nvPr/>
        </p:nvCxnSpPr>
        <p:spPr>
          <a:xfrm flipH="1">
            <a:off x="2924677" y="2067694"/>
            <a:ext cx="1647323" cy="1151190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138E510-D45A-490B-B3BD-1F9792AAAF45}"/>
              </a:ext>
            </a:extLst>
          </p:cNvPr>
          <p:cNvSpPr txBox="1"/>
          <p:nvPr/>
        </p:nvSpPr>
        <p:spPr>
          <a:xfrm>
            <a:off x="3354316" y="2067694"/>
            <a:ext cx="137053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chemeClr val="accent6">
                    <a:lumMod val="75000"/>
                  </a:schemeClr>
                </a:solidFill>
              </a:rPr>
              <a:t>Policy</a:t>
            </a:r>
            <a:endParaRPr lang="ko-KR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5880B792-CFE6-40FF-AF6A-7F273BE86D2E}"/>
              </a:ext>
            </a:extLst>
          </p:cNvPr>
          <p:cNvSpPr/>
          <p:nvPr/>
        </p:nvSpPr>
        <p:spPr>
          <a:xfrm>
            <a:off x="5354329" y="3032493"/>
            <a:ext cx="1745914" cy="1987524"/>
          </a:xfrm>
          <a:prstGeom prst="roundRect">
            <a:avLst>
              <a:gd name="adj" fmla="val 56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App Pod</a:t>
            </a:r>
            <a:endParaRPr lang="ko-KR" altLang="en-US" sz="14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CDDE3392-D162-4AB0-A3DA-AE639A127856}"/>
              </a:ext>
            </a:extLst>
          </p:cNvPr>
          <p:cNvSpPr/>
          <p:nvPr/>
        </p:nvSpPr>
        <p:spPr>
          <a:xfrm>
            <a:off x="5467772" y="3138697"/>
            <a:ext cx="1519029" cy="947539"/>
          </a:xfrm>
          <a:prstGeom prst="roundRect">
            <a:avLst>
              <a:gd name="adj" fmla="val 77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Sidecar Container</a:t>
            </a:r>
            <a:endParaRPr lang="ko-KR" altLang="en-US" sz="120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9C1485F2-D75A-4DC6-B75B-01E5AF756E66}"/>
              </a:ext>
            </a:extLst>
          </p:cNvPr>
          <p:cNvSpPr/>
          <p:nvPr/>
        </p:nvSpPr>
        <p:spPr>
          <a:xfrm>
            <a:off x="5467772" y="4301102"/>
            <a:ext cx="1519029" cy="430888"/>
          </a:xfrm>
          <a:prstGeom prst="roundRect">
            <a:avLst>
              <a:gd name="adj" fmla="val 84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 Container (Service)</a:t>
            </a:r>
            <a:endParaRPr lang="ko-KR" altLang="en-US" sz="120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22CC2A56-2E3E-4403-A4E7-5195B1BA5377}"/>
              </a:ext>
            </a:extLst>
          </p:cNvPr>
          <p:cNvCxnSpPr>
            <a:cxnSpLocks/>
            <a:stCxn id="109" idx="2"/>
            <a:endCxn id="110" idx="0"/>
          </p:cNvCxnSpPr>
          <p:nvPr/>
        </p:nvCxnSpPr>
        <p:spPr>
          <a:xfrm>
            <a:off x="6227287" y="4086236"/>
            <a:ext cx="0" cy="21486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4B170447-B6AB-472E-9035-D5B169C8B0E6}"/>
              </a:ext>
            </a:extLst>
          </p:cNvPr>
          <p:cNvSpPr/>
          <p:nvPr/>
        </p:nvSpPr>
        <p:spPr>
          <a:xfrm>
            <a:off x="5650215" y="3218884"/>
            <a:ext cx="1154141" cy="216962"/>
          </a:xfrm>
          <a:prstGeom prst="roundRect">
            <a:avLst>
              <a:gd name="adj" fmla="val 193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pilot-agent</a:t>
            </a:r>
            <a:endParaRPr lang="ko-KR" altLang="en-US" sz="1100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F33267DD-8C2C-44CF-9546-9B026B9E4C02}"/>
              </a:ext>
            </a:extLst>
          </p:cNvPr>
          <p:cNvSpPr/>
          <p:nvPr/>
        </p:nvSpPr>
        <p:spPr>
          <a:xfrm>
            <a:off x="5650215" y="3578924"/>
            <a:ext cx="1154141" cy="216962"/>
          </a:xfrm>
          <a:prstGeom prst="roundRect">
            <a:avLst>
              <a:gd name="adj" fmla="val 193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Envoy</a:t>
            </a:r>
            <a:endParaRPr lang="ko-KR" altLang="en-US" sz="110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30910B9-BECA-44DA-B857-FD6B9700E337}"/>
              </a:ext>
            </a:extLst>
          </p:cNvPr>
          <p:cNvCxnSpPr>
            <a:cxnSpLocks/>
            <a:endCxn id="113" idx="1"/>
          </p:cNvCxnSpPr>
          <p:nvPr/>
        </p:nvCxnSpPr>
        <p:spPr>
          <a:xfrm>
            <a:off x="3501747" y="3684095"/>
            <a:ext cx="2148468" cy="331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48E3304-0DA9-42B7-A102-AC0603A92D79}"/>
              </a:ext>
            </a:extLst>
          </p:cNvPr>
          <p:cNvCxnSpPr>
            <a:cxnSpLocks/>
            <a:stCxn id="2" idx="2"/>
            <a:endCxn id="113" idx="1"/>
          </p:cNvCxnSpPr>
          <p:nvPr/>
        </p:nvCxnSpPr>
        <p:spPr>
          <a:xfrm>
            <a:off x="4572000" y="2067694"/>
            <a:ext cx="1078215" cy="1619711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CB8C923-23AC-44F6-A907-979FD0A2671C}"/>
              </a:ext>
            </a:extLst>
          </p:cNvPr>
          <p:cNvCxnSpPr>
            <a:cxnSpLocks/>
            <a:stCxn id="21" idx="2"/>
            <a:endCxn id="112" idx="0"/>
          </p:cNvCxnSpPr>
          <p:nvPr/>
        </p:nvCxnSpPr>
        <p:spPr>
          <a:xfrm>
            <a:off x="2915816" y="2270453"/>
            <a:ext cx="3311470" cy="94843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A2D860F-4A9B-42E1-9A92-7F92F85826E6}"/>
              </a:ext>
            </a:extLst>
          </p:cNvPr>
          <p:cNvCxnSpPr>
            <a:cxnSpLocks/>
            <a:stCxn id="22" idx="2"/>
            <a:endCxn id="112" idx="0"/>
          </p:cNvCxnSpPr>
          <p:nvPr/>
        </p:nvCxnSpPr>
        <p:spPr>
          <a:xfrm flipH="1">
            <a:off x="6227286" y="2270453"/>
            <a:ext cx="898" cy="94843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EE7DEC37-A3CC-455B-9D91-0016AD25CC74}"/>
              </a:ext>
            </a:extLst>
          </p:cNvPr>
          <p:cNvCxnSpPr>
            <a:cxnSpLocks/>
            <a:stCxn id="2" idx="2"/>
            <a:endCxn id="112" idx="0"/>
          </p:cNvCxnSpPr>
          <p:nvPr/>
        </p:nvCxnSpPr>
        <p:spPr>
          <a:xfrm>
            <a:off x="4572000" y="2067694"/>
            <a:ext cx="1655286" cy="1151190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429EF041-E13D-4846-A668-272F2DEEF5C6}"/>
              </a:ext>
            </a:extLst>
          </p:cNvPr>
          <p:cNvCxnSpPr>
            <a:cxnSpLocks/>
          </p:cNvCxnSpPr>
          <p:nvPr/>
        </p:nvCxnSpPr>
        <p:spPr>
          <a:xfrm>
            <a:off x="2852669" y="3435846"/>
            <a:ext cx="0" cy="14307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9BC9F3D3-21F8-4E3D-847F-07EFB8884417}"/>
              </a:ext>
            </a:extLst>
          </p:cNvPr>
          <p:cNvCxnSpPr>
            <a:cxnSpLocks/>
          </p:cNvCxnSpPr>
          <p:nvPr/>
        </p:nvCxnSpPr>
        <p:spPr>
          <a:xfrm>
            <a:off x="2915816" y="3435846"/>
            <a:ext cx="0" cy="143078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C69015EE-95E3-4A5A-B8A5-F969FE5C78A3}"/>
              </a:ext>
            </a:extLst>
          </p:cNvPr>
          <p:cNvCxnSpPr>
            <a:cxnSpLocks/>
          </p:cNvCxnSpPr>
          <p:nvPr/>
        </p:nvCxnSpPr>
        <p:spPr>
          <a:xfrm>
            <a:off x="2987824" y="3435846"/>
            <a:ext cx="0" cy="14307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DC5A5138-8F60-4796-9B80-6E55090704FF}"/>
              </a:ext>
            </a:extLst>
          </p:cNvPr>
          <p:cNvCxnSpPr>
            <a:cxnSpLocks/>
          </p:cNvCxnSpPr>
          <p:nvPr/>
        </p:nvCxnSpPr>
        <p:spPr>
          <a:xfrm>
            <a:off x="6156176" y="3435846"/>
            <a:ext cx="0" cy="14307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F363FAB2-E451-404D-9441-A8617FD687A0}"/>
              </a:ext>
            </a:extLst>
          </p:cNvPr>
          <p:cNvCxnSpPr>
            <a:cxnSpLocks/>
          </p:cNvCxnSpPr>
          <p:nvPr/>
        </p:nvCxnSpPr>
        <p:spPr>
          <a:xfrm>
            <a:off x="6219323" y="3435846"/>
            <a:ext cx="0" cy="143078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1E8C7B47-BF2C-4FA4-8214-85499D59D98B}"/>
              </a:ext>
            </a:extLst>
          </p:cNvPr>
          <p:cNvCxnSpPr>
            <a:cxnSpLocks/>
          </p:cNvCxnSpPr>
          <p:nvPr/>
        </p:nvCxnSpPr>
        <p:spPr>
          <a:xfrm>
            <a:off x="6291331" y="3435846"/>
            <a:ext cx="0" cy="14307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04F42738-3CE8-462F-B8A9-FB08FCF19F2F}"/>
              </a:ext>
            </a:extLst>
          </p:cNvPr>
          <p:cNvCxnSpPr>
            <a:cxnSpLocks/>
            <a:stCxn id="2" idx="2"/>
            <a:endCxn id="72" idx="3"/>
          </p:cNvCxnSpPr>
          <p:nvPr/>
        </p:nvCxnSpPr>
        <p:spPr>
          <a:xfrm flipH="1">
            <a:off x="3501747" y="2067694"/>
            <a:ext cx="1070253" cy="1259671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ACE45695-BDFB-4646-B267-3E4DD7F9F5AA}"/>
              </a:ext>
            </a:extLst>
          </p:cNvPr>
          <p:cNvCxnSpPr>
            <a:cxnSpLocks/>
            <a:stCxn id="2" idx="2"/>
            <a:endCxn id="112" idx="1"/>
          </p:cNvCxnSpPr>
          <p:nvPr/>
        </p:nvCxnSpPr>
        <p:spPr>
          <a:xfrm>
            <a:off x="4572000" y="2067694"/>
            <a:ext cx="1078215" cy="1259671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93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4399AF51-4EF1-480C-B3BB-8BFE1C117772}"/>
              </a:ext>
            </a:extLst>
          </p:cNvPr>
          <p:cNvSpPr txBox="1"/>
          <p:nvPr/>
        </p:nvSpPr>
        <p:spPr>
          <a:xfrm>
            <a:off x="3603175" y="3674724"/>
            <a:ext cx="193765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/>
              <a:t>HTTP/1.1, HTTP/2 </a:t>
            </a:r>
          </a:p>
          <a:p>
            <a:pPr algn="ctr"/>
            <a:r>
              <a:rPr lang="en-US" altLang="ko-KR" sz="1100"/>
              <a:t>gRPC, TCP (with TLS)</a:t>
            </a:r>
            <a:endParaRPr lang="ko-KR" altLang="en-US" sz="110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DB17C72-45A8-44AD-98E4-28E613894C79}"/>
              </a:ext>
            </a:extLst>
          </p:cNvPr>
          <p:cNvSpPr/>
          <p:nvPr/>
        </p:nvSpPr>
        <p:spPr>
          <a:xfrm>
            <a:off x="2051720" y="3032497"/>
            <a:ext cx="1745914" cy="1987522"/>
          </a:xfrm>
          <a:prstGeom prst="roundRect">
            <a:avLst>
              <a:gd name="adj" fmla="val 56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App Pod</a:t>
            </a:r>
            <a:endParaRPr lang="ko-KR" altLang="en-US" sz="14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AE9833A-A511-421A-875D-9F069E91A3BF}"/>
              </a:ext>
            </a:extLst>
          </p:cNvPr>
          <p:cNvSpPr/>
          <p:nvPr/>
        </p:nvSpPr>
        <p:spPr>
          <a:xfrm>
            <a:off x="2165163" y="3138701"/>
            <a:ext cx="1519029" cy="947539"/>
          </a:xfrm>
          <a:prstGeom prst="roundRect">
            <a:avLst>
              <a:gd name="adj" fmla="val 77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Sidecar Container</a:t>
            </a:r>
            <a:endParaRPr lang="ko-KR" altLang="en-US" sz="120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FE4E86C-21B6-403E-ABE7-DDA2A1B1F57E}"/>
              </a:ext>
            </a:extLst>
          </p:cNvPr>
          <p:cNvSpPr/>
          <p:nvPr/>
        </p:nvSpPr>
        <p:spPr>
          <a:xfrm>
            <a:off x="2165163" y="4301102"/>
            <a:ext cx="1519029" cy="430888"/>
          </a:xfrm>
          <a:prstGeom prst="roundRect">
            <a:avLst>
              <a:gd name="adj" fmla="val 84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 Container (Service)</a:t>
            </a:r>
            <a:endParaRPr lang="ko-KR" altLang="en-US" sz="120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2186B62-6822-4FFE-AACD-76532DEDDE08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2924678" y="4086240"/>
            <a:ext cx="0" cy="214862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84AE39B-23FC-4D50-8897-5422E56132E4}"/>
              </a:ext>
            </a:extLst>
          </p:cNvPr>
          <p:cNvSpPr/>
          <p:nvPr/>
        </p:nvSpPr>
        <p:spPr>
          <a:xfrm>
            <a:off x="2347606" y="3218888"/>
            <a:ext cx="1154141" cy="216962"/>
          </a:xfrm>
          <a:prstGeom prst="roundRect">
            <a:avLst>
              <a:gd name="adj" fmla="val 193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pilot-agent</a:t>
            </a:r>
            <a:endParaRPr lang="ko-KR" altLang="en-US" sz="110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F402AF76-5ED2-4E02-8989-392D437920CA}"/>
              </a:ext>
            </a:extLst>
          </p:cNvPr>
          <p:cNvSpPr/>
          <p:nvPr/>
        </p:nvSpPr>
        <p:spPr>
          <a:xfrm>
            <a:off x="2347606" y="3578928"/>
            <a:ext cx="1154141" cy="216962"/>
          </a:xfrm>
          <a:prstGeom prst="roundRect">
            <a:avLst>
              <a:gd name="adj" fmla="val 193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Envoy</a:t>
            </a:r>
            <a:endParaRPr lang="ko-KR" altLang="en-US" sz="110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9D80621-7488-4718-A3B3-01916E3EF3C2}"/>
              </a:ext>
            </a:extLst>
          </p:cNvPr>
          <p:cNvSpPr/>
          <p:nvPr/>
        </p:nvSpPr>
        <p:spPr>
          <a:xfrm>
            <a:off x="5354329" y="3032497"/>
            <a:ext cx="1745914" cy="1987519"/>
          </a:xfrm>
          <a:prstGeom prst="roundRect">
            <a:avLst>
              <a:gd name="adj" fmla="val 56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App Pod</a:t>
            </a:r>
            <a:endParaRPr lang="ko-KR" altLang="en-US" sz="14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9F0A57B-C048-4971-8E3E-AACD8A28999E}"/>
              </a:ext>
            </a:extLst>
          </p:cNvPr>
          <p:cNvSpPr/>
          <p:nvPr/>
        </p:nvSpPr>
        <p:spPr>
          <a:xfrm>
            <a:off x="5467772" y="3138701"/>
            <a:ext cx="1519029" cy="947539"/>
          </a:xfrm>
          <a:prstGeom prst="roundRect">
            <a:avLst>
              <a:gd name="adj" fmla="val 77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Sidecar Container</a:t>
            </a:r>
            <a:endParaRPr lang="ko-KR" altLang="en-US" sz="12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10D8ADD-115F-451D-901E-F543CB824467}"/>
              </a:ext>
            </a:extLst>
          </p:cNvPr>
          <p:cNvSpPr/>
          <p:nvPr/>
        </p:nvSpPr>
        <p:spPr>
          <a:xfrm>
            <a:off x="5467772" y="4301102"/>
            <a:ext cx="1519029" cy="430888"/>
          </a:xfrm>
          <a:prstGeom prst="roundRect">
            <a:avLst>
              <a:gd name="adj" fmla="val 84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 Container (Service)</a:t>
            </a:r>
            <a:endParaRPr lang="ko-KR" altLang="en-US" sz="12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0F07E5F-693D-4F4B-9190-251245679A40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>
            <a:off x="6227287" y="4086240"/>
            <a:ext cx="0" cy="214862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1117B7D-D4F6-434E-A68C-CC195842D684}"/>
              </a:ext>
            </a:extLst>
          </p:cNvPr>
          <p:cNvSpPr/>
          <p:nvPr/>
        </p:nvSpPr>
        <p:spPr>
          <a:xfrm>
            <a:off x="5650215" y="3218888"/>
            <a:ext cx="1154141" cy="216962"/>
          </a:xfrm>
          <a:prstGeom prst="roundRect">
            <a:avLst>
              <a:gd name="adj" fmla="val 193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pilot-agent</a:t>
            </a:r>
            <a:endParaRPr lang="ko-KR" altLang="en-US" sz="110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0CA1243-B40D-4688-9189-F5C24FADA84E}"/>
              </a:ext>
            </a:extLst>
          </p:cNvPr>
          <p:cNvSpPr/>
          <p:nvPr/>
        </p:nvSpPr>
        <p:spPr>
          <a:xfrm>
            <a:off x="5650215" y="3578928"/>
            <a:ext cx="1154141" cy="216962"/>
          </a:xfrm>
          <a:prstGeom prst="roundRect">
            <a:avLst>
              <a:gd name="adj" fmla="val 193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Envoy</a:t>
            </a:r>
            <a:endParaRPr lang="ko-KR" altLang="en-US" sz="110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24E0006-EE5D-44A9-BDF7-86D793FF8522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501747" y="3684099"/>
            <a:ext cx="2148468" cy="331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798CAE9-465F-4508-864F-C30725062785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2924677" y="3435850"/>
            <a:ext cx="0" cy="14307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2C783CA-1056-4BF9-BD58-081CF82B2859}"/>
              </a:ext>
            </a:extLst>
          </p:cNvPr>
          <p:cNvCxnSpPr>
            <a:cxnSpLocks/>
            <a:stCxn id="47" idx="2"/>
            <a:endCxn id="49" idx="0"/>
          </p:cNvCxnSpPr>
          <p:nvPr/>
        </p:nvCxnSpPr>
        <p:spPr>
          <a:xfrm>
            <a:off x="6227286" y="3435850"/>
            <a:ext cx="0" cy="14307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CB2DE4D-9961-4311-BF58-3C5512252A22}"/>
              </a:ext>
            </a:extLst>
          </p:cNvPr>
          <p:cNvSpPr/>
          <p:nvPr/>
        </p:nvSpPr>
        <p:spPr>
          <a:xfrm>
            <a:off x="2195736" y="1521060"/>
            <a:ext cx="4752528" cy="7626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Istiod</a:t>
            </a:r>
            <a:endParaRPr lang="ko-KR" altLang="en-US" sz="140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istio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4B72369-51D5-45BF-AB20-4F4B938CB4B6}"/>
              </a:ext>
            </a:extLst>
          </p:cNvPr>
          <p:cNvSpPr/>
          <p:nvPr/>
        </p:nvSpPr>
        <p:spPr>
          <a:xfrm>
            <a:off x="2267744" y="1853973"/>
            <a:ext cx="1296144" cy="36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Istio Pilot</a:t>
            </a:r>
            <a:endParaRPr lang="ko-KR" altLang="en-US" sz="14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4A94E02-059D-4272-BD32-F0B10A2A4A21}"/>
              </a:ext>
            </a:extLst>
          </p:cNvPr>
          <p:cNvSpPr/>
          <p:nvPr/>
        </p:nvSpPr>
        <p:spPr>
          <a:xfrm>
            <a:off x="5580112" y="1853973"/>
            <a:ext cx="1296144" cy="36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Istio Citadel</a:t>
            </a:r>
            <a:endParaRPr lang="ko-KR" altLang="en-US" sz="14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8B3AB51-60C9-4118-B310-128518CD3834}"/>
              </a:ext>
            </a:extLst>
          </p:cNvPr>
          <p:cNvCxnSpPr>
            <a:cxnSpLocks/>
          </p:cNvCxnSpPr>
          <p:nvPr/>
        </p:nvCxnSpPr>
        <p:spPr>
          <a:xfrm>
            <a:off x="755576" y="2747213"/>
            <a:ext cx="770485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80D33ED-2E69-4893-87A4-EF3EE787BEB1}"/>
              </a:ext>
            </a:extLst>
          </p:cNvPr>
          <p:cNvSpPr txBox="1"/>
          <p:nvPr/>
        </p:nvSpPr>
        <p:spPr>
          <a:xfrm>
            <a:off x="546118" y="2357849"/>
            <a:ext cx="1937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/>
              <a:t>Control Plan</a:t>
            </a:r>
            <a:endParaRPr lang="ko-KR" altLang="en-US" sz="1400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9CD06F-DAFF-4CDA-AEBD-F572E62D88B8}"/>
              </a:ext>
            </a:extLst>
          </p:cNvPr>
          <p:cNvSpPr txBox="1"/>
          <p:nvPr/>
        </p:nvSpPr>
        <p:spPr>
          <a:xfrm>
            <a:off x="546118" y="2815532"/>
            <a:ext cx="1937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/>
              <a:t>Data Plan</a:t>
            </a:r>
            <a:endParaRPr lang="ko-KR" altLang="en-US" sz="14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1193B69-8AE4-46C8-8DE5-9DC6FFEAD8BA}"/>
              </a:ext>
            </a:extLst>
          </p:cNvPr>
          <p:cNvSpPr/>
          <p:nvPr/>
        </p:nvSpPr>
        <p:spPr>
          <a:xfrm>
            <a:off x="3931021" y="1854777"/>
            <a:ext cx="1296144" cy="36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Istio Gallery</a:t>
            </a:r>
            <a:endParaRPr lang="ko-KR" altLang="en-US" sz="14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5E0FBB9-DFF7-4AD7-845D-42BB1D7A2F71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2924677" y="2831207"/>
            <a:ext cx="0" cy="38768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2A6DA01-6CF3-428C-B318-828BF9D4A40C}"/>
              </a:ext>
            </a:extLst>
          </p:cNvPr>
          <p:cNvSpPr txBox="1"/>
          <p:nvPr/>
        </p:nvSpPr>
        <p:spPr>
          <a:xfrm>
            <a:off x="3059832" y="2283718"/>
            <a:ext cx="1857834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rgbClr val="C00000"/>
                </a:solidFill>
              </a:rPr>
              <a:t>Service Info, </a:t>
            </a:r>
          </a:p>
          <a:p>
            <a:pPr algn="ctr"/>
            <a:r>
              <a:rPr lang="en-US" altLang="ko-KR" sz="1100">
                <a:solidFill>
                  <a:srgbClr val="C00000"/>
                </a:solidFill>
              </a:rPr>
              <a:t>Policy, TLS Cert</a:t>
            </a:r>
            <a:endParaRPr lang="ko-KR" altLang="en-US" sz="1100">
              <a:solidFill>
                <a:srgbClr val="C00000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31B9ED0-5707-4315-A0C0-10C2C82C8609}"/>
              </a:ext>
            </a:extLst>
          </p:cNvPr>
          <p:cNvSpPr/>
          <p:nvPr/>
        </p:nvSpPr>
        <p:spPr>
          <a:xfrm>
            <a:off x="7301211" y="1662399"/>
            <a:ext cx="1109152" cy="3358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Prometheus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22B5015-D6F5-4308-A827-7354EDAC721A}"/>
              </a:ext>
            </a:extLst>
          </p:cNvPr>
          <p:cNvSpPr/>
          <p:nvPr/>
        </p:nvSpPr>
        <p:spPr>
          <a:xfrm>
            <a:off x="7301211" y="2116510"/>
            <a:ext cx="1109152" cy="3358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Jaeger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3C38F6B-CC0E-4ABC-99C3-34E161F36BF0}"/>
              </a:ext>
            </a:extLst>
          </p:cNvPr>
          <p:cNvCxnSpPr>
            <a:cxnSpLocks/>
          </p:cNvCxnSpPr>
          <p:nvPr/>
        </p:nvCxnSpPr>
        <p:spPr>
          <a:xfrm>
            <a:off x="2924677" y="2831207"/>
            <a:ext cx="3303507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003A5A6-9A2C-41E8-9248-EF946F62D16D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6219324" y="2831207"/>
            <a:ext cx="7962" cy="38768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C2A7791-3E73-4BA5-B975-3641C24E2184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4572000" y="2283718"/>
            <a:ext cx="0" cy="54748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AA189B06-88A5-45AC-A6FF-991688BB9D65}"/>
              </a:ext>
            </a:extLst>
          </p:cNvPr>
          <p:cNvCxnSpPr>
            <a:cxnSpLocks/>
          </p:cNvCxnSpPr>
          <p:nvPr/>
        </p:nvCxnSpPr>
        <p:spPr>
          <a:xfrm>
            <a:off x="3275856" y="2912331"/>
            <a:ext cx="0" cy="306557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344CF32-FDB1-4CAE-B9E3-8A18D161FE6B}"/>
              </a:ext>
            </a:extLst>
          </p:cNvPr>
          <p:cNvCxnSpPr>
            <a:cxnSpLocks/>
          </p:cNvCxnSpPr>
          <p:nvPr/>
        </p:nvCxnSpPr>
        <p:spPr>
          <a:xfrm>
            <a:off x="3275856" y="2912331"/>
            <a:ext cx="3888432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EDFED05-A4D1-4E9D-BBD3-AFEA94FE9BD6}"/>
              </a:ext>
            </a:extLst>
          </p:cNvPr>
          <p:cNvCxnSpPr>
            <a:cxnSpLocks/>
          </p:cNvCxnSpPr>
          <p:nvPr/>
        </p:nvCxnSpPr>
        <p:spPr>
          <a:xfrm>
            <a:off x="6588224" y="2921021"/>
            <a:ext cx="0" cy="297867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F8E320A-1CD5-4BD9-9E65-AEA15CDC739C}"/>
              </a:ext>
            </a:extLst>
          </p:cNvPr>
          <p:cNvCxnSpPr>
            <a:cxnSpLocks/>
          </p:cNvCxnSpPr>
          <p:nvPr/>
        </p:nvCxnSpPr>
        <p:spPr>
          <a:xfrm>
            <a:off x="7164288" y="1829983"/>
            <a:ext cx="0" cy="109103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EBB89324-0596-4834-AE0A-66A992DE2C56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7164288" y="2283718"/>
            <a:ext cx="136923" cy="723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26C9B6BE-ABE6-4F16-A07A-DC2A453477F5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7164288" y="1829983"/>
            <a:ext cx="136923" cy="347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4696E29-49D9-4215-8CBB-4BF96BEE1734}"/>
              </a:ext>
            </a:extLst>
          </p:cNvPr>
          <p:cNvSpPr txBox="1"/>
          <p:nvPr/>
        </p:nvSpPr>
        <p:spPr>
          <a:xfrm>
            <a:off x="6948264" y="2729921"/>
            <a:ext cx="92829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Metric</a:t>
            </a:r>
            <a:endParaRPr lang="ko-KR" altLang="en-US" sz="1100">
              <a:solidFill>
                <a:schemeClr val="tx2"/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FFE1576-3441-4B70-97C4-BC8981838773}"/>
              </a:ext>
            </a:extLst>
          </p:cNvPr>
          <p:cNvCxnSpPr>
            <a:cxnSpLocks/>
          </p:cNvCxnSpPr>
          <p:nvPr/>
        </p:nvCxnSpPr>
        <p:spPr>
          <a:xfrm>
            <a:off x="3419872" y="2912331"/>
            <a:ext cx="0" cy="666597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E772E59-E503-4A39-92D9-08F75BA455E3}"/>
              </a:ext>
            </a:extLst>
          </p:cNvPr>
          <p:cNvCxnSpPr>
            <a:cxnSpLocks/>
          </p:cNvCxnSpPr>
          <p:nvPr/>
        </p:nvCxnSpPr>
        <p:spPr>
          <a:xfrm>
            <a:off x="6732240" y="2912331"/>
            <a:ext cx="0" cy="666597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850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E932BDCF-AFD8-4F7D-9958-CA8B66EC24A3}"/>
              </a:ext>
            </a:extLst>
          </p:cNvPr>
          <p:cNvSpPr/>
          <p:nvPr/>
        </p:nvSpPr>
        <p:spPr>
          <a:xfrm>
            <a:off x="179513" y="2067694"/>
            <a:ext cx="1728191" cy="1512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Service</a:t>
            </a:r>
            <a:r>
              <a:rPr lang="ko-KR" altLang="en-US"/>
              <a:t> </a:t>
            </a:r>
            <a:r>
              <a:rPr lang="en-US" altLang="ko-KR"/>
              <a:t>Mesh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F5ACDCE-B742-41F7-B122-146C08339377}"/>
              </a:ext>
            </a:extLst>
          </p:cNvPr>
          <p:cNvSpPr/>
          <p:nvPr/>
        </p:nvSpPr>
        <p:spPr>
          <a:xfrm>
            <a:off x="323528" y="3003798"/>
            <a:ext cx="143687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Primitive NF</a:t>
            </a:r>
            <a:endParaRPr lang="ko-KR" altLang="en-US" sz="140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086F368-766A-4346-9BA9-DA4DC6FCFAA8}"/>
              </a:ext>
            </a:extLst>
          </p:cNvPr>
          <p:cNvSpPr/>
          <p:nvPr/>
        </p:nvSpPr>
        <p:spPr>
          <a:xfrm>
            <a:off x="326813" y="2427734"/>
            <a:ext cx="143687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Business Logic</a:t>
            </a:r>
            <a:endParaRPr lang="ko-KR" altLang="en-US" sz="14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DEA222B-7605-488D-8B9C-8526D70D326C}"/>
              </a:ext>
            </a:extLst>
          </p:cNvPr>
          <p:cNvSpPr/>
          <p:nvPr/>
        </p:nvSpPr>
        <p:spPr>
          <a:xfrm>
            <a:off x="2199021" y="2643758"/>
            <a:ext cx="1364867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A1A71F6-05F1-4C4B-95E9-8BBEFC33E875}"/>
              </a:ext>
            </a:extLst>
          </p:cNvPr>
          <p:cNvSpPr/>
          <p:nvPr/>
        </p:nvSpPr>
        <p:spPr>
          <a:xfrm>
            <a:off x="2346320" y="3003798"/>
            <a:ext cx="107355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 NF</a:t>
            </a:r>
            <a:endParaRPr lang="ko-KR" altLang="en-US" sz="140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1229EA-00A9-4277-AE8D-06E24C8D762A}"/>
              </a:ext>
            </a:extLst>
          </p:cNvPr>
          <p:cNvSpPr/>
          <p:nvPr/>
        </p:nvSpPr>
        <p:spPr>
          <a:xfrm>
            <a:off x="7236296" y="2067694"/>
            <a:ext cx="1728191" cy="1512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37AACD0-BB7C-4A45-913B-F1BBD8783F10}"/>
              </a:ext>
            </a:extLst>
          </p:cNvPr>
          <p:cNvSpPr/>
          <p:nvPr/>
        </p:nvSpPr>
        <p:spPr>
          <a:xfrm>
            <a:off x="7383596" y="3003798"/>
            <a:ext cx="143687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Primitive NF</a:t>
            </a:r>
            <a:endParaRPr lang="ko-KR" altLang="en-US" sz="140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2ABF27D-6326-4926-B0A8-614E7D2CF06B}"/>
              </a:ext>
            </a:extLst>
          </p:cNvPr>
          <p:cNvSpPr/>
          <p:nvPr/>
        </p:nvSpPr>
        <p:spPr>
          <a:xfrm>
            <a:off x="7383596" y="2427734"/>
            <a:ext cx="143687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Business Logic</a:t>
            </a:r>
            <a:endParaRPr lang="ko-KR" altLang="en-US" sz="140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A3A8A91-F33E-45FA-8730-FB1FA57CD267}"/>
              </a:ext>
            </a:extLst>
          </p:cNvPr>
          <p:cNvSpPr/>
          <p:nvPr/>
        </p:nvSpPr>
        <p:spPr>
          <a:xfrm>
            <a:off x="5580112" y="2643758"/>
            <a:ext cx="1364867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2C1C331-E100-4BAF-860E-7F4137A11CEF}"/>
              </a:ext>
            </a:extLst>
          </p:cNvPr>
          <p:cNvSpPr/>
          <p:nvPr/>
        </p:nvSpPr>
        <p:spPr>
          <a:xfrm>
            <a:off x="5727411" y="3003798"/>
            <a:ext cx="107355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 NF</a:t>
            </a:r>
            <a:endParaRPr lang="ko-KR" altLang="en-US" sz="1400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C668EDD-A0AD-4916-B15D-98E8013739C9}"/>
              </a:ext>
            </a:extLst>
          </p:cNvPr>
          <p:cNvCxnSpPr>
            <a:cxnSpLocks/>
            <a:stCxn id="73" idx="3"/>
            <a:endCxn id="84" idx="1"/>
          </p:cNvCxnSpPr>
          <p:nvPr/>
        </p:nvCxnSpPr>
        <p:spPr>
          <a:xfrm>
            <a:off x="3563888" y="3111810"/>
            <a:ext cx="201622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397F25A-433D-4114-B999-7B775E723D7A}"/>
              </a:ext>
            </a:extLst>
          </p:cNvPr>
          <p:cNvSpPr/>
          <p:nvPr/>
        </p:nvSpPr>
        <p:spPr>
          <a:xfrm>
            <a:off x="3779912" y="1689348"/>
            <a:ext cx="158417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Control Plane</a:t>
            </a:r>
            <a:endParaRPr lang="ko-KR" altLang="en-US" sz="140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C5970C3C-CEB6-4758-98C1-DA17A29DCD2A}"/>
              </a:ext>
            </a:extLst>
          </p:cNvPr>
          <p:cNvCxnSpPr>
            <a:cxnSpLocks/>
            <a:stCxn id="73" idx="0"/>
            <a:endCxn id="88" idx="1"/>
          </p:cNvCxnSpPr>
          <p:nvPr/>
        </p:nvCxnSpPr>
        <p:spPr>
          <a:xfrm flipV="1">
            <a:off x="2881455" y="1905372"/>
            <a:ext cx="898457" cy="73838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A7FE75BE-2597-4457-A9AB-F67BDB9585A8}"/>
              </a:ext>
            </a:extLst>
          </p:cNvPr>
          <p:cNvCxnSpPr>
            <a:cxnSpLocks/>
            <a:stCxn id="84" idx="0"/>
            <a:endCxn id="88" idx="3"/>
          </p:cNvCxnSpPr>
          <p:nvPr/>
        </p:nvCxnSpPr>
        <p:spPr>
          <a:xfrm flipH="1" flipV="1">
            <a:off x="5364088" y="1905372"/>
            <a:ext cx="898458" cy="73838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882B79AD-1429-4BEB-87CE-569B46432D64}"/>
              </a:ext>
            </a:extLst>
          </p:cNvPr>
          <p:cNvCxnSpPr>
            <a:cxnSpLocks/>
            <a:stCxn id="57" idx="3"/>
            <a:endCxn id="73" idx="1"/>
          </p:cNvCxnSpPr>
          <p:nvPr/>
        </p:nvCxnSpPr>
        <p:spPr>
          <a:xfrm flipV="1">
            <a:off x="1760404" y="3111810"/>
            <a:ext cx="438617" cy="10801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516CA481-3042-4176-99AA-F91FC40DCCE9}"/>
              </a:ext>
            </a:extLst>
          </p:cNvPr>
          <p:cNvCxnSpPr>
            <a:cxnSpLocks/>
            <a:stCxn id="81" idx="1"/>
            <a:endCxn id="84" idx="3"/>
          </p:cNvCxnSpPr>
          <p:nvPr/>
        </p:nvCxnSpPr>
        <p:spPr>
          <a:xfrm flipH="1" flipV="1">
            <a:off x="6944979" y="3111810"/>
            <a:ext cx="438617" cy="10801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8E879CB-F662-46D5-B657-7FAD8CA7712B}"/>
              </a:ext>
            </a:extLst>
          </p:cNvPr>
          <p:cNvSpPr txBox="1"/>
          <p:nvPr/>
        </p:nvSpPr>
        <p:spPr>
          <a:xfrm>
            <a:off x="3603175" y="2579370"/>
            <a:ext cx="193765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HTTP 1.x / HTTP 2 / gRPC / TCP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466960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Service</a:t>
            </a:r>
            <a:r>
              <a:rPr lang="ko-KR" altLang="en-US"/>
              <a:t> </a:t>
            </a:r>
            <a:r>
              <a:rPr lang="en-US" altLang="ko-KR"/>
              <a:t>Mesh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63CE87-20DE-4DD2-90E3-CE6736779811}"/>
              </a:ext>
            </a:extLst>
          </p:cNvPr>
          <p:cNvSpPr/>
          <p:nvPr/>
        </p:nvSpPr>
        <p:spPr>
          <a:xfrm>
            <a:off x="611560" y="1452388"/>
            <a:ext cx="2520280" cy="809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D109E9D-C803-4FCF-BF77-89FD7ECC19C9}"/>
              </a:ext>
            </a:extLst>
          </p:cNvPr>
          <p:cNvSpPr/>
          <p:nvPr/>
        </p:nvSpPr>
        <p:spPr>
          <a:xfrm>
            <a:off x="755575" y="1589556"/>
            <a:ext cx="1080120" cy="535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CFB3FA9-3500-43EB-A79F-AC8998744857}"/>
              </a:ext>
            </a:extLst>
          </p:cNvPr>
          <p:cNvSpPr/>
          <p:nvPr/>
        </p:nvSpPr>
        <p:spPr>
          <a:xfrm>
            <a:off x="2051719" y="1589556"/>
            <a:ext cx="936104" cy="535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9366AB-061A-43BF-A740-FB5E3B1BC055}"/>
              </a:ext>
            </a:extLst>
          </p:cNvPr>
          <p:cNvSpPr/>
          <p:nvPr/>
        </p:nvSpPr>
        <p:spPr>
          <a:xfrm>
            <a:off x="3347864" y="1452388"/>
            <a:ext cx="2520280" cy="809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63068E5-4055-41F1-8160-EFCF3AB19034}"/>
              </a:ext>
            </a:extLst>
          </p:cNvPr>
          <p:cNvSpPr/>
          <p:nvPr/>
        </p:nvSpPr>
        <p:spPr>
          <a:xfrm>
            <a:off x="3491879" y="1589556"/>
            <a:ext cx="1080120" cy="535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53DBD60-ECBE-4636-9AD4-68E0B42DDE0D}"/>
              </a:ext>
            </a:extLst>
          </p:cNvPr>
          <p:cNvSpPr/>
          <p:nvPr/>
        </p:nvSpPr>
        <p:spPr>
          <a:xfrm>
            <a:off x="4788023" y="1589556"/>
            <a:ext cx="936104" cy="535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0700C1-AC0D-4C5F-99E9-5D2C0B62287C}"/>
              </a:ext>
            </a:extLst>
          </p:cNvPr>
          <p:cNvSpPr/>
          <p:nvPr/>
        </p:nvSpPr>
        <p:spPr>
          <a:xfrm>
            <a:off x="6084168" y="1452388"/>
            <a:ext cx="2520280" cy="809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8B581D1-0067-46A3-8BE9-18A73C34AE58}"/>
              </a:ext>
            </a:extLst>
          </p:cNvPr>
          <p:cNvSpPr/>
          <p:nvPr/>
        </p:nvSpPr>
        <p:spPr>
          <a:xfrm>
            <a:off x="6228183" y="1589556"/>
            <a:ext cx="1080120" cy="535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E5F8479-AEDB-4F51-A383-F22B10C6E36A}"/>
              </a:ext>
            </a:extLst>
          </p:cNvPr>
          <p:cNvSpPr/>
          <p:nvPr/>
        </p:nvSpPr>
        <p:spPr>
          <a:xfrm>
            <a:off x="7524327" y="1589556"/>
            <a:ext cx="936104" cy="535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F0C2F70-6E1E-48A3-B7DE-090AE6388B2F}"/>
              </a:ext>
            </a:extLst>
          </p:cNvPr>
          <p:cNvSpPr/>
          <p:nvPr/>
        </p:nvSpPr>
        <p:spPr>
          <a:xfrm>
            <a:off x="611560" y="2399290"/>
            <a:ext cx="2520280" cy="809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0B006F8-11D8-4D7F-9037-FFDAAEB476A7}"/>
              </a:ext>
            </a:extLst>
          </p:cNvPr>
          <p:cNvSpPr/>
          <p:nvPr/>
        </p:nvSpPr>
        <p:spPr>
          <a:xfrm>
            <a:off x="755575" y="2536458"/>
            <a:ext cx="1080120" cy="535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304E21B-85F2-4002-81E1-0EF91650CDA6}"/>
              </a:ext>
            </a:extLst>
          </p:cNvPr>
          <p:cNvSpPr/>
          <p:nvPr/>
        </p:nvSpPr>
        <p:spPr>
          <a:xfrm>
            <a:off x="2051719" y="2536458"/>
            <a:ext cx="936104" cy="535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4E5D9EC-D809-4939-B25E-E79517906965}"/>
              </a:ext>
            </a:extLst>
          </p:cNvPr>
          <p:cNvSpPr/>
          <p:nvPr/>
        </p:nvSpPr>
        <p:spPr>
          <a:xfrm>
            <a:off x="3347864" y="2399290"/>
            <a:ext cx="2520280" cy="809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A6823FC-862C-4EAA-BA98-4EA8CE55C1F7}"/>
              </a:ext>
            </a:extLst>
          </p:cNvPr>
          <p:cNvSpPr/>
          <p:nvPr/>
        </p:nvSpPr>
        <p:spPr>
          <a:xfrm>
            <a:off x="3491879" y="2536458"/>
            <a:ext cx="1080120" cy="535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926FE2B-7FAC-43FE-A674-C3A6DC982ADA}"/>
              </a:ext>
            </a:extLst>
          </p:cNvPr>
          <p:cNvSpPr/>
          <p:nvPr/>
        </p:nvSpPr>
        <p:spPr>
          <a:xfrm>
            <a:off x="4788023" y="2536458"/>
            <a:ext cx="936104" cy="535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4FDD632-AFDE-40E4-9908-500316DCDDC0}"/>
              </a:ext>
            </a:extLst>
          </p:cNvPr>
          <p:cNvSpPr/>
          <p:nvPr/>
        </p:nvSpPr>
        <p:spPr>
          <a:xfrm>
            <a:off x="6084168" y="2399290"/>
            <a:ext cx="2520280" cy="809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A8F3C97-AABD-4178-B1FD-C20B83DE526E}"/>
              </a:ext>
            </a:extLst>
          </p:cNvPr>
          <p:cNvSpPr/>
          <p:nvPr/>
        </p:nvSpPr>
        <p:spPr>
          <a:xfrm>
            <a:off x="6228183" y="2536458"/>
            <a:ext cx="1080120" cy="535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C95722D-6E31-48EC-8482-893D88B8BE9E}"/>
              </a:ext>
            </a:extLst>
          </p:cNvPr>
          <p:cNvSpPr/>
          <p:nvPr/>
        </p:nvSpPr>
        <p:spPr>
          <a:xfrm>
            <a:off x="7524327" y="2536458"/>
            <a:ext cx="936104" cy="535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DA89538-B449-4221-B9B3-5AE84BA4A261}"/>
              </a:ext>
            </a:extLst>
          </p:cNvPr>
          <p:cNvSpPr/>
          <p:nvPr/>
        </p:nvSpPr>
        <p:spPr>
          <a:xfrm>
            <a:off x="611560" y="3346192"/>
            <a:ext cx="2520280" cy="809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1C26469-58FD-4849-9DC1-9CF9EA4BB5D9}"/>
              </a:ext>
            </a:extLst>
          </p:cNvPr>
          <p:cNvSpPr/>
          <p:nvPr/>
        </p:nvSpPr>
        <p:spPr>
          <a:xfrm>
            <a:off x="755575" y="3483360"/>
            <a:ext cx="1080120" cy="535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4C865C05-1EA8-427F-835F-2A749022C2A9}"/>
              </a:ext>
            </a:extLst>
          </p:cNvPr>
          <p:cNvSpPr/>
          <p:nvPr/>
        </p:nvSpPr>
        <p:spPr>
          <a:xfrm>
            <a:off x="2051719" y="3483360"/>
            <a:ext cx="936104" cy="535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EF2D8F4-2C0F-4BB8-9C1A-F7BDB735AD55}"/>
              </a:ext>
            </a:extLst>
          </p:cNvPr>
          <p:cNvSpPr/>
          <p:nvPr/>
        </p:nvSpPr>
        <p:spPr>
          <a:xfrm>
            <a:off x="3347864" y="3346192"/>
            <a:ext cx="2520280" cy="809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427A5D7D-00FC-461A-BBCB-210676FE0E34}"/>
              </a:ext>
            </a:extLst>
          </p:cNvPr>
          <p:cNvSpPr/>
          <p:nvPr/>
        </p:nvSpPr>
        <p:spPr>
          <a:xfrm>
            <a:off x="3491879" y="3483360"/>
            <a:ext cx="1080120" cy="535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8FFF4820-29E3-4861-AD03-92BEB727D1FB}"/>
              </a:ext>
            </a:extLst>
          </p:cNvPr>
          <p:cNvSpPr/>
          <p:nvPr/>
        </p:nvSpPr>
        <p:spPr>
          <a:xfrm>
            <a:off x="4788023" y="3483360"/>
            <a:ext cx="936104" cy="535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B8C467-08D5-446E-B7C5-CFC88D7E3CBF}"/>
              </a:ext>
            </a:extLst>
          </p:cNvPr>
          <p:cNvSpPr/>
          <p:nvPr/>
        </p:nvSpPr>
        <p:spPr>
          <a:xfrm>
            <a:off x="6084168" y="3346192"/>
            <a:ext cx="2520280" cy="809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2245D8C-E607-4FDF-A9DB-FB65424E72A6}"/>
              </a:ext>
            </a:extLst>
          </p:cNvPr>
          <p:cNvSpPr/>
          <p:nvPr/>
        </p:nvSpPr>
        <p:spPr>
          <a:xfrm>
            <a:off x="6228183" y="3483360"/>
            <a:ext cx="1080120" cy="535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1930BBF-8DEA-41F2-802F-112130F7FD95}"/>
              </a:ext>
            </a:extLst>
          </p:cNvPr>
          <p:cNvSpPr/>
          <p:nvPr/>
        </p:nvSpPr>
        <p:spPr>
          <a:xfrm>
            <a:off x="7524327" y="3483360"/>
            <a:ext cx="936104" cy="535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232E28F-46C1-46C9-B393-00DB23E09304}"/>
              </a:ext>
            </a:extLst>
          </p:cNvPr>
          <p:cNvCxnSpPr>
            <a:stCxn id="5" idx="6"/>
            <a:endCxn id="9" idx="1"/>
          </p:cNvCxnSpPr>
          <p:nvPr/>
        </p:nvCxnSpPr>
        <p:spPr>
          <a:xfrm>
            <a:off x="1835695" y="1857254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F7D7A41-817A-41A2-8412-DBB492C89C19}"/>
              </a:ext>
            </a:extLst>
          </p:cNvPr>
          <p:cNvCxnSpPr>
            <a:cxnSpLocks/>
            <a:stCxn id="43" idx="6"/>
            <a:endCxn id="44" idx="1"/>
          </p:cNvCxnSpPr>
          <p:nvPr/>
        </p:nvCxnSpPr>
        <p:spPr>
          <a:xfrm>
            <a:off x="1835695" y="2804156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8EC73AAC-76D5-43E4-905F-C0FB5199834E}"/>
              </a:ext>
            </a:extLst>
          </p:cNvPr>
          <p:cNvCxnSpPr>
            <a:cxnSpLocks/>
            <a:stCxn id="56" idx="6"/>
            <a:endCxn id="58" idx="1"/>
          </p:cNvCxnSpPr>
          <p:nvPr/>
        </p:nvCxnSpPr>
        <p:spPr>
          <a:xfrm>
            <a:off x="1835695" y="3751058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34CCDC7-054B-4E76-9D91-5E53C84E2E89}"/>
              </a:ext>
            </a:extLst>
          </p:cNvPr>
          <p:cNvCxnSpPr>
            <a:cxnSpLocks/>
            <a:stCxn id="61" idx="6"/>
            <a:endCxn id="62" idx="1"/>
          </p:cNvCxnSpPr>
          <p:nvPr/>
        </p:nvCxnSpPr>
        <p:spPr>
          <a:xfrm>
            <a:off x="4571999" y="3751058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60B4FCB-EEEA-46D9-A54C-41AF5E31A147}"/>
              </a:ext>
            </a:extLst>
          </p:cNvPr>
          <p:cNvCxnSpPr>
            <a:cxnSpLocks/>
            <a:stCxn id="47" idx="6"/>
            <a:endCxn id="49" idx="1"/>
          </p:cNvCxnSpPr>
          <p:nvPr/>
        </p:nvCxnSpPr>
        <p:spPr>
          <a:xfrm>
            <a:off x="4571999" y="2804156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4885AC8-7685-455C-9113-2987770C341F}"/>
              </a:ext>
            </a:extLst>
          </p:cNvPr>
          <p:cNvCxnSpPr>
            <a:cxnSpLocks/>
            <a:stCxn id="35" idx="6"/>
            <a:endCxn id="36" idx="1"/>
          </p:cNvCxnSpPr>
          <p:nvPr/>
        </p:nvCxnSpPr>
        <p:spPr>
          <a:xfrm>
            <a:off x="4571999" y="1857254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0AF61D7-5C03-40D5-80B4-9581F56E22C3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308303" y="1857254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B8DDF330-852B-42D6-A7DA-48117AB7BCE5}"/>
              </a:ext>
            </a:extLst>
          </p:cNvPr>
          <p:cNvCxnSpPr>
            <a:cxnSpLocks/>
            <a:stCxn id="52" idx="6"/>
            <a:endCxn id="53" idx="1"/>
          </p:cNvCxnSpPr>
          <p:nvPr/>
        </p:nvCxnSpPr>
        <p:spPr>
          <a:xfrm>
            <a:off x="7308303" y="2804156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1D940E69-9E8C-4CAD-BD8A-E00E62112E09}"/>
              </a:ext>
            </a:extLst>
          </p:cNvPr>
          <p:cNvCxnSpPr>
            <a:cxnSpLocks/>
            <a:stCxn id="64" idx="6"/>
            <a:endCxn id="65" idx="1"/>
          </p:cNvCxnSpPr>
          <p:nvPr/>
        </p:nvCxnSpPr>
        <p:spPr>
          <a:xfrm>
            <a:off x="7308303" y="3751058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0A9072B6-DE1B-44DA-B28F-16E2A2966728}"/>
              </a:ext>
            </a:extLst>
          </p:cNvPr>
          <p:cNvCxnSpPr>
            <a:cxnSpLocks/>
            <a:stCxn id="9" idx="2"/>
            <a:endCxn id="49" idx="0"/>
          </p:cNvCxnSpPr>
          <p:nvPr/>
        </p:nvCxnSpPr>
        <p:spPr>
          <a:xfrm>
            <a:off x="2519771" y="2124952"/>
            <a:ext cx="2736304" cy="41150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09473C25-FCD3-4F8E-8CFF-667D64B9DEBA}"/>
              </a:ext>
            </a:extLst>
          </p:cNvPr>
          <p:cNvCxnSpPr>
            <a:cxnSpLocks/>
            <a:stCxn id="9" idx="2"/>
            <a:endCxn id="44" idx="0"/>
          </p:cNvCxnSpPr>
          <p:nvPr/>
        </p:nvCxnSpPr>
        <p:spPr>
          <a:xfrm>
            <a:off x="2519771" y="2124952"/>
            <a:ext cx="0" cy="41150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15F264D-3C1D-4C88-869B-1FBB544FDDD6}"/>
              </a:ext>
            </a:extLst>
          </p:cNvPr>
          <p:cNvCxnSpPr>
            <a:cxnSpLocks/>
            <a:stCxn id="40" idx="2"/>
            <a:endCxn id="53" idx="0"/>
          </p:cNvCxnSpPr>
          <p:nvPr/>
        </p:nvCxnSpPr>
        <p:spPr>
          <a:xfrm>
            <a:off x="7992379" y="2124952"/>
            <a:ext cx="0" cy="41150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1A35AA4-2A04-4C98-83AA-777D01041266}"/>
              </a:ext>
            </a:extLst>
          </p:cNvPr>
          <p:cNvCxnSpPr>
            <a:cxnSpLocks/>
            <a:stCxn id="58" idx="3"/>
            <a:endCxn id="49" idx="2"/>
          </p:cNvCxnSpPr>
          <p:nvPr/>
        </p:nvCxnSpPr>
        <p:spPr>
          <a:xfrm flipV="1">
            <a:off x="2987823" y="3071854"/>
            <a:ext cx="2268252" cy="67920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DC5373CA-5012-4299-8C8E-CA832C730F86}"/>
              </a:ext>
            </a:extLst>
          </p:cNvPr>
          <p:cNvCxnSpPr>
            <a:cxnSpLocks/>
            <a:stCxn id="36" idx="2"/>
            <a:endCxn id="49" idx="0"/>
          </p:cNvCxnSpPr>
          <p:nvPr/>
        </p:nvCxnSpPr>
        <p:spPr>
          <a:xfrm>
            <a:off x="5256075" y="2124952"/>
            <a:ext cx="0" cy="41150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550B21B-98B3-41F8-A053-AA17FA46E692}"/>
              </a:ext>
            </a:extLst>
          </p:cNvPr>
          <p:cNvCxnSpPr>
            <a:cxnSpLocks/>
            <a:stCxn id="62" idx="0"/>
            <a:endCxn id="53" idx="2"/>
          </p:cNvCxnSpPr>
          <p:nvPr/>
        </p:nvCxnSpPr>
        <p:spPr>
          <a:xfrm flipV="1">
            <a:off x="5256075" y="3071854"/>
            <a:ext cx="2736304" cy="41150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4B1DD0B-FA78-4AEC-8260-82F6FF017D6E}"/>
              </a:ext>
            </a:extLst>
          </p:cNvPr>
          <p:cNvCxnSpPr>
            <a:cxnSpLocks/>
            <a:stCxn id="53" idx="2"/>
            <a:endCxn id="65" idx="0"/>
          </p:cNvCxnSpPr>
          <p:nvPr/>
        </p:nvCxnSpPr>
        <p:spPr>
          <a:xfrm>
            <a:off x="7992379" y="3071854"/>
            <a:ext cx="0" cy="41150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686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42404</TotalTime>
  <Words>273</Words>
  <Application>Microsoft Macintosh PowerPoint</Application>
  <PresentationFormat>On-screen Show (16:9)</PresentationFormat>
  <Paragraphs>136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Istio DNS Proxy</vt:lpstr>
      <vt:lpstr>PowerPoint Presentation</vt:lpstr>
      <vt:lpstr>Istio DNS Proxy</vt:lpstr>
      <vt:lpstr>istio Architecture</vt:lpstr>
      <vt:lpstr>istio Architecture</vt:lpstr>
      <vt:lpstr>Service Mesh Architecture</vt:lpstr>
      <vt:lpstr>Service Mesh Architecture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5345</cp:revision>
  <dcterms:created xsi:type="dcterms:W3CDTF">2006-10-05T04:04:58Z</dcterms:created>
  <dcterms:modified xsi:type="dcterms:W3CDTF">2024-12-09T15:20:44Z</dcterms:modified>
</cp:coreProperties>
</file>