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9" r:id="rId2"/>
    <p:sldId id="38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2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5" autoAdjust="0"/>
    <p:restoredTop sz="93091" autoAdjust="0"/>
  </p:normalViewPr>
  <p:slideViewPr>
    <p:cSldViewPr>
      <p:cViewPr>
        <p:scale>
          <a:sx n="200" d="100"/>
          <a:sy n="200" d="100"/>
        </p:scale>
        <p:origin x="1200" y="17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4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Authorization Policy</a:t>
            </a:r>
            <a:endParaRPr lang="ko-KR" altLang="en-US" dirty="0"/>
          </a:p>
        </p:txBody>
      </p:sp>
      <p:sp>
        <p:nvSpPr>
          <p:cNvPr id="55" name="사각형: 둥근 모서리 20">
            <a:extLst>
              <a:ext uri="{FF2B5EF4-FFF2-40B4-BE49-F238E27FC236}">
                <a16:creationId xmlns:a16="http://schemas.microsoft.com/office/drawing/2014/main" id="{9DC8873F-6F4F-5D49-A5DD-06D4D2DE1C60}"/>
              </a:ext>
            </a:extLst>
          </p:cNvPr>
          <p:cNvSpPr/>
          <p:nvPr/>
        </p:nvSpPr>
        <p:spPr>
          <a:xfrm>
            <a:off x="2483768" y="2139702"/>
            <a:ext cx="1868476" cy="11183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Are there any </a:t>
            </a:r>
            <a:r>
              <a:rPr lang="en-US" altLang="ko-KR" sz="1200" b="1"/>
              <a:t>DENY</a:t>
            </a:r>
            <a:r>
              <a:rPr lang="en-US" altLang="ko-KR" sz="1200"/>
              <a:t> policies for the workload, and do any of them deny the request ?</a:t>
            </a:r>
            <a:endParaRPr lang="ko-KR" altLang="en-US" sz="1200"/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6AA9F4AF-9615-6442-A16B-DAAA8BF14959}"/>
              </a:ext>
            </a:extLst>
          </p:cNvPr>
          <p:cNvSpPr/>
          <p:nvPr/>
        </p:nvSpPr>
        <p:spPr>
          <a:xfrm>
            <a:off x="179512" y="2139702"/>
            <a:ext cx="1868476" cy="111833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Are there any </a:t>
            </a:r>
            <a:r>
              <a:rPr lang="en-US" altLang="ko-KR" sz="1200" b="1"/>
              <a:t>CUSTOM</a:t>
            </a:r>
            <a:r>
              <a:rPr lang="en-US" altLang="ko-KR" sz="1200"/>
              <a:t> policies for the workload, and do any of them result in a ‘deny’?</a:t>
            </a:r>
            <a:endParaRPr lang="ko-KR" altLang="en-US" sz="1200" b="1"/>
          </a:p>
        </p:txBody>
      </p:sp>
      <p:sp>
        <p:nvSpPr>
          <p:cNvPr id="57" name="사각형: 둥근 모서리 20">
            <a:extLst>
              <a:ext uri="{FF2B5EF4-FFF2-40B4-BE49-F238E27FC236}">
                <a16:creationId xmlns:a16="http://schemas.microsoft.com/office/drawing/2014/main" id="{E227F70D-2CDB-AB49-9839-EAA2D9147E36}"/>
              </a:ext>
            </a:extLst>
          </p:cNvPr>
          <p:cNvSpPr/>
          <p:nvPr/>
        </p:nvSpPr>
        <p:spPr>
          <a:xfrm>
            <a:off x="4788023" y="2140408"/>
            <a:ext cx="1868476" cy="11183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Are there </a:t>
            </a:r>
            <a:r>
              <a:rPr lang="en-US" altLang="ko-KR" sz="1200" b="1"/>
              <a:t>NO ALLOW </a:t>
            </a:r>
            <a:r>
              <a:rPr lang="en-US" altLang="ko-KR" sz="1200"/>
              <a:t>policies for the workload?</a:t>
            </a:r>
            <a:endParaRPr lang="ko-KR" altLang="en-US" sz="1200"/>
          </a:p>
        </p:txBody>
      </p:sp>
      <p:sp>
        <p:nvSpPr>
          <p:cNvPr id="58" name="사각형: 둥근 모서리 20">
            <a:extLst>
              <a:ext uri="{FF2B5EF4-FFF2-40B4-BE49-F238E27FC236}">
                <a16:creationId xmlns:a16="http://schemas.microsoft.com/office/drawing/2014/main" id="{CADA7C34-4289-0B4B-94EA-B10044A55E9F}"/>
              </a:ext>
            </a:extLst>
          </p:cNvPr>
          <p:cNvSpPr/>
          <p:nvPr/>
        </p:nvSpPr>
        <p:spPr>
          <a:xfrm>
            <a:off x="7093493" y="2139702"/>
            <a:ext cx="1868476" cy="111833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Are there any </a:t>
            </a:r>
            <a:br>
              <a:rPr lang="en-US" altLang="ko-KR" sz="1200"/>
            </a:br>
            <a:r>
              <a:rPr lang="en-US" altLang="ko-KR" sz="1200" b="1"/>
              <a:t>ALLOW</a:t>
            </a:r>
            <a:r>
              <a:rPr lang="en-US" altLang="ko-KR" sz="1200"/>
              <a:t> policies for the workload, and do any of them allow the request?</a:t>
            </a:r>
            <a:endParaRPr lang="ko-KR" altLang="en-US" sz="1200" b="1"/>
          </a:p>
        </p:txBody>
      </p:sp>
      <p:sp>
        <p:nvSpPr>
          <p:cNvPr id="61" name="사각형: 둥근 모서리 20">
            <a:extLst>
              <a:ext uri="{FF2B5EF4-FFF2-40B4-BE49-F238E27FC236}">
                <a16:creationId xmlns:a16="http://schemas.microsoft.com/office/drawing/2014/main" id="{21A4D178-4BE2-424A-88E0-7A07558D8F6B}"/>
              </a:ext>
            </a:extLst>
          </p:cNvPr>
          <p:cNvSpPr/>
          <p:nvPr/>
        </p:nvSpPr>
        <p:spPr>
          <a:xfrm>
            <a:off x="7426843" y="843558"/>
            <a:ext cx="1203082" cy="720080"/>
          </a:xfrm>
          <a:prstGeom prst="roundRect">
            <a:avLst>
              <a:gd name="adj" fmla="val 5000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DENY</a:t>
            </a:r>
            <a:endParaRPr lang="ko-KR" altLang="en-US" sz="1600" b="1"/>
          </a:p>
        </p:txBody>
      </p:sp>
      <p:sp>
        <p:nvSpPr>
          <p:cNvPr id="62" name="사각형: 둥근 모서리 20">
            <a:extLst>
              <a:ext uri="{FF2B5EF4-FFF2-40B4-BE49-F238E27FC236}">
                <a16:creationId xmlns:a16="http://schemas.microsoft.com/office/drawing/2014/main" id="{3A1E8CD4-335D-214F-BCED-A3A71FB2D3EE}"/>
              </a:ext>
            </a:extLst>
          </p:cNvPr>
          <p:cNvSpPr/>
          <p:nvPr/>
        </p:nvSpPr>
        <p:spPr>
          <a:xfrm>
            <a:off x="7426843" y="3834104"/>
            <a:ext cx="1203082" cy="720080"/>
          </a:xfrm>
          <a:prstGeom prst="roundRect">
            <a:avLst>
              <a:gd name="adj" fmla="val 5000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ALLOW</a:t>
            </a:r>
            <a:endParaRPr lang="ko-KR" altLang="en-US" sz="1600" b="1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3814DDF-E68E-CD4E-ACB1-224A35826071}"/>
              </a:ext>
            </a:extLst>
          </p:cNvPr>
          <p:cNvCxnSpPr>
            <a:stCxn id="52" idx="0"/>
            <a:endCxn id="61" idx="1"/>
          </p:cNvCxnSpPr>
          <p:nvPr/>
        </p:nvCxnSpPr>
        <p:spPr>
          <a:xfrm rot="5400000" flipH="1" flipV="1">
            <a:off x="3802244" y="-1484896"/>
            <a:ext cx="936104" cy="63130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DE54902-2F2E-C943-A23D-9F4B20EED102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rot="5400000" flipH="1" flipV="1">
            <a:off x="4954372" y="-332768"/>
            <a:ext cx="936104" cy="40088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6CC0ED9-99BC-0748-8148-D1273FE68AED}"/>
              </a:ext>
            </a:extLst>
          </p:cNvPr>
          <p:cNvCxnSpPr>
            <a:cxnSpLocks/>
            <a:stCxn id="57" idx="2"/>
            <a:endCxn id="62" idx="1"/>
          </p:cNvCxnSpPr>
          <p:nvPr/>
        </p:nvCxnSpPr>
        <p:spPr>
          <a:xfrm rot="16200000" flipH="1">
            <a:off x="6106853" y="2874154"/>
            <a:ext cx="935398" cy="17045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419F1E-61CB-8B46-B29E-8EBD905242F5}"/>
              </a:ext>
            </a:extLst>
          </p:cNvPr>
          <p:cNvSpPr txBox="1"/>
          <p:nvPr/>
        </p:nvSpPr>
        <p:spPr>
          <a:xfrm>
            <a:off x="1115616" y="1831220"/>
            <a:ext cx="44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Yes</a:t>
            </a:r>
            <a:endParaRPr lang="en-KR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A4F3-FAB8-AF46-BC28-A27991B30C5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2047988" y="2698871"/>
            <a:ext cx="43578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3FE593-207E-3842-9173-D5D79F33F91A}"/>
              </a:ext>
            </a:extLst>
          </p:cNvPr>
          <p:cNvSpPr txBox="1"/>
          <p:nvPr/>
        </p:nvSpPr>
        <p:spPr>
          <a:xfrm>
            <a:off x="2054130" y="2383823"/>
            <a:ext cx="43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No</a:t>
            </a:r>
            <a:endParaRPr lang="en-KR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4A54F0-545D-F04D-8FD8-F2D3730488C9}"/>
              </a:ext>
            </a:extLst>
          </p:cNvPr>
          <p:cNvSpPr txBox="1"/>
          <p:nvPr/>
        </p:nvSpPr>
        <p:spPr>
          <a:xfrm>
            <a:off x="3414200" y="1831220"/>
            <a:ext cx="44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Yes</a:t>
            </a:r>
            <a:endParaRPr lang="en-KR" sz="14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E2B076-C19F-544B-A955-1F4311F2D30B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4352244" y="2698871"/>
            <a:ext cx="435779" cy="70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91F109C-14EC-D140-A742-5682F2A79821}"/>
              </a:ext>
            </a:extLst>
          </p:cNvPr>
          <p:cNvSpPr txBox="1"/>
          <p:nvPr/>
        </p:nvSpPr>
        <p:spPr>
          <a:xfrm>
            <a:off x="4352244" y="2383823"/>
            <a:ext cx="43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No</a:t>
            </a:r>
            <a:endParaRPr lang="en-KR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1CB365-ED4F-BD47-82C9-0A6A12177F9D}"/>
              </a:ext>
            </a:extLst>
          </p:cNvPr>
          <p:cNvSpPr txBox="1"/>
          <p:nvPr/>
        </p:nvSpPr>
        <p:spPr>
          <a:xfrm>
            <a:off x="5722261" y="3252310"/>
            <a:ext cx="44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Yes</a:t>
            </a:r>
            <a:endParaRPr lang="en-KR" sz="14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A7E4DF-767D-0444-89CB-2FC5024B2B99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6656499" y="2698871"/>
            <a:ext cx="436994" cy="70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5D7177-EA96-1447-8C65-DCD1FB7F2120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027731" y="1563638"/>
            <a:ext cx="653" cy="5760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35CC2A6-21AA-2D43-A7BA-A7EBA202098A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8027731" y="3258040"/>
            <a:ext cx="653" cy="5760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31F8286-B3B7-C046-AF08-E665A73A6910}"/>
              </a:ext>
            </a:extLst>
          </p:cNvPr>
          <p:cNvSpPr txBox="1"/>
          <p:nvPr/>
        </p:nvSpPr>
        <p:spPr>
          <a:xfrm>
            <a:off x="6652835" y="2383823"/>
            <a:ext cx="43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No</a:t>
            </a:r>
            <a:endParaRPr lang="en-KR" sz="14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8E3CDD-9604-5C4E-A7FC-93C0F174683F}"/>
              </a:ext>
            </a:extLst>
          </p:cNvPr>
          <p:cNvSpPr txBox="1"/>
          <p:nvPr/>
        </p:nvSpPr>
        <p:spPr>
          <a:xfrm>
            <a:off x="8026516" y="3252310"/>
            <a:ext cx="44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Yes</a:t>
            </a:r>
            <a:endParaRPr lang="en-KR" sz="1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CB3111-EFB4-FE48-8C15-9F5A05DF8C22}"/>
              </a:ext>
            </a:extLst>
          </p:cNvPr>
          <p:cNvSpPr txBox="1"/>
          <p:nvPr/>
        </p:nvSpPr>
        <p:spPr>
          <a:xfrm>
            <a:off x="8033248" y="183122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No</a:t>
            </a:r>
            <a:endParaRPr lang="en-KR" sz="1400"/>
          </a:p>
        </p:txBody>
      </p:sp>
    </p:spTree>
    <p:extLst>
      <p:ext uri="{BB962C8B-B14F-4D97-AF65-F5344CB8AC3E}">
        <p14:creationId xmlns:p14="http://schemas.microsoft.com/office/powerpoint/2010/main" val="32811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44806</TotalTime>
  <Words>80</Words>
  <Application>Microsoft Macintosh PowerPoint</Application>
  <PresentationFormat>On-screen Show (16:9)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istio Authorization Policy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5361</cp:revision>
  <dcterms:created xsi:type="dcterms:W3CDTF">2006-10-05T04:04:58Z</dcterms:created>
  <dcterms:modified xsi:type="dcterms:W3CDTF">2025-04-23T17:00:56Z</dcterms:modified>
</cp:coreProperties>
</file>