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3608" y="1707654"/>
            <a:ext cx="2160240" cy="972108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 Node</a:t>
            </a:r>
            <a:endParaRPr lang="en-US" altLang="ko-KR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59271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172.35.0.100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1707654"/>
            <a:ext cx="2160240" cy="972108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Managed Node 01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07543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172.35.0.101</a:t>
            </a:r>
            <a:endParaRPr lang="ko-KR" altLang="en-US" sz="110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79911" y="3003798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(Hyper-V)</a:t>
            </a:r>
            <a:endParaRPr lang="en-US" altLang="ko-KR" sz="1200" dirty="0"/>
          </a:p>
          <a:p>
            <a:pPr algn="ctr"/>
            <a:r>
              <a:rPr lang="en-US" altLang="ko-KR" sz="1200"/>
              <a:t>172.35.0.0/24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2123728" y="2607754"/>
            <a:ext cx="244827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>
            <a:off x="4572000" y="2607754"/>
            <a:ext cx="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5940152" y="1707654"/>
            <a:ext cx="2160240" cy="972108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Managed Node 02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355815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172.35.0.102</a:t>
            </a:r>
            <a:endParaRPr lang="ko-KR" altLang="en-US" sz="110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4572000" y="2607754"/>
            <a:ext cx="244827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43143</TotalTime>
  <Words>21</Words>
  <Application>Microsoft Office PowerPoint</Application>
  <PresentationFormat>화면 슬라이드 쇼(16:9)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5164</cp:revision>
  <dcterms:created xsi:type="dcterms:W3CDTF">2006-10-05T04:04:58Z</dcterms:created>
  <dcterms:modified xsi:type="dcterms:W3CDTF">2019-06-23T00:32:30Z</dcterms:modified>
</cp:coreProperties>
</file>