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2" r:id="rId2"/>
    <p:sldId id="39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Slave 02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Slave 01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43412</TotalTime>
  <Words>169</Words>
  <Application>Microsoft Office PowerPoint</Application>
  <PresentationFormat>화면 슬라이드 쇼(16:9)</PresentationFormat>
  <Paragraphs>78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5258</cp:revision>
  <dcterms:created xsi:type="dcterms:W3CDTF">2006-10-05T04:04:58Z</dcterms:created>
  <dcterms:modified xsi:type="dcterms:W3CDTF">2019-08-21T11:38:14Z</dcterms:modified>
</cp:coreProperties>
</file>