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419622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Master Node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03698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03698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/>
              <a:t>192.168.0.150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419622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01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2103698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10.0.0.20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25582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25582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607754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607754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507854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759882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607754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419622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02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2103698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607754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43143</TotalTime>
  <Words>41</Words>
  <Application>Microsoft Office PowerPoint</Application>
  <PresentationFormat>화면 슬라이드 쇼(16:9)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5162</cp:revision>
  <dcterms:created xsi:type="dcterms:W3CDTF">2006-10-05T04:04:58Z</dcterms:created>
  <dcterms:modified xsi:type="dcterms:W3CDTF">2019-05-21T14:48:26Z</dcterms:modified>
</cp:coreProperties>
</file>