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4D012-F5C9-45FF-989D-846BA40429E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7EBFB39-406C-4AFF-9784-C71F2773E5EE}">
      <dgm:prSet phldrT="[텍스트]"/>
      <dgm:spPr/>
      <dgm:t>
        <a:bodyPr/>
        <a:lstStyle/>
        <a:p>
          <a:pPr latinLnBrk="1"/>
          <a:r>
            <a:rPr lang="en-US" altLang="ko-KR"/>
            <a:t>Isolation</a:t>
          </a:r>
          <a:endParaRPr lang="ko-KR" altLang="en-US"/>
        </a:p>
      </dgm:t>
    </dgm:pt>
    <dgm:pt modelId="{7D36D962-625A-45A7-A4F4-C25F75E73217}" type="parTrans" cxnId="{8A0B3C0B-E518-431C-86FE-96C4087C7253}">
      <dgm:prSet/>
      <dgm:spPr/>
      <dgm:t>
        <a:bodyPr/>
        <a:lstStyle/>
        <a:p>
          <a:pPr latinLnBrk="1"/>
          <a:endParaRPr lang="ko-KR" altLang="en-US"/>
        </a:p>
      </dgm:t>
    </dgm:pt>
    <dgm:pt modelId="{BF278F64-C14E-47E3-B428-62A3D74AA7B2}" type="sibTrans" cxnId="{8A0B3C0B-E518-431C-86FE-96C4087C7253}">
      <dgm:prSet/>
      <dgm:spPr/>
      <dgm:t>
        <a:bodyPr/>
        <a:lstStyle/>
        <a:p>
          <a:pPr latinLnBrk="1"/>
          <a:endParaRPr lang="ko-KR" altLang="en-US"/>
        </a:p>
      </dgm:t>
    </dgm:pt>
    <dgm:pt modelId="{FDD4F4BF-FB16-4B5C-A001-4845B956D98D}">
      <dgm:prSet phldrT="[텍스트]"/>
      <dgm:spPr/>
      <dgm:t>
        <a:bodyPr/>
        <a:lstStyle/>
        <a:p>
          <a:pPr latinLnBrk="1"/>
          <a:r>
            <a:rPr lang="en-US" altLang="ko-KR"/>
            <a:t>Namespace</a:t>
          </a:r>
          <a:endParaRPr lang="ko-KR" altLang="en-US"/>
        </a:p>
      </dgm:t>
    </dgm:pt>
    <dgm:pt modelId="{7335D338-EBD2-4561-8D81-64F70C65E3DC}" type="parTrans" cxnId="{975E296B-A945-46AA-8E0D-00CF4EC0C499}">
      <dgm:prSet/>
      <dgm:spPr/>
      <dgm:t>
        <a:bodyPr/>
        <a:lstStyle/>
        <a:p>
          <a:pPr latinLnBrk="1"/>
          <a:endParaRPr lang="ko-KR" altLang="en-US"/>
        </a:p>
      </dgm:t>
    </dgm:pt>
    <dgm:pt modelId="{C5136330-EECE-49D2-9EAD-4B13B1069B2D}" type="sibTrans" cxnId="{975E296B-A945-46AA-8E0D-00CF4EC0C499}">
      <dgm:prSet/>
      <dgm:spPr/>
      <dgm:t>
        <a:bodyPr/>
        <a:lstStyle/>
        <a:p>
          <a:pPr latinLnBrk="1"/>
          <a:endParaRPr lang="ko-KR" altLang="en-US"/>
        </a:p>
      </dgm:t>
    </dgm:pt>
    <dgm:pt modelId="{898AB7D9-5721-43F5-8B47-FBBEC166AC7E}">
      <dgm:prSet phldrT="[텍스트]"/>
      <dgm:spPr/>
      <dgm:t>
        <a:bodyPr/>
        <a:lstStyle/>
        <a:p>
          <a:pPr latinLnBrk="1"/>
          <a:r>
            <a:rPr lang="en-US" altLang="ko-KR"/>
            <a:t>Resource Control/Monitoring</a:t>
          </a:r>
          <a:endParaRPr lang="ko-KR" altLang="en-US"/>
        </a:p>
      </dgm:t>
    </dgm:pt>
    <dgm:pt modelId="{8C9A8F8D-7137-4D50-AC29-BCCA1BF07D4F}" type="parTrans" cxnId="{C0BE2EE0-1EBF-4C3C-AE3C-A915BDC92255}">
      <dgm:prSet/>
      <dgm:spPr/>
      <dgm:t>
        <a:bodyPr/>
        <a:lstStyle/>
        <a:p>
          <a:pPr latinLnBrk="1"/>
          <a:endParaRPr lang="ko-KR" altLang="en-US"/>
        </a:p>
      </dgm:t>
    </dgm:pt>
    <dgm:pt modelId="{7662BD3E-54ED-4216-95AA-DA2B48CCF7F3}" type="sibTrans" cxnId="{C0BE2EE0-1EBF-4C3C-AE3C-A915BDC92255}">
      <dgm:prSet/>
      <dgm:spPr/>
      <dgm:t>
        <a:bodyPr/>
        <a:lstStyle/>
        <a:p>
          <a:pPr latinLnBrk="1"/>
          <a:endParaRPr lang="ko-KR" altLang="en-US"/>
        </a:p>
      </dgm:t>
    </dgm:pt>
    <dgm:pt modelId="{387BEA4C-459B-4DEA-9064-AD9FB39E7BCE}">
      <dgm:prSet phldrT="[텍스트]"/>
      <dgm:spPr/>
      <dgm:t>
        <a:bodyPr/>
        <a:lstStyle/>
        <a:p>
          <a:pPr latinLnBrk="1"/>
          <a:r>
            <a:rPr lang="en-US" altLang="ko-KR"/>
            <a:t>Cgroup</a:t>
          </a:r>
          <a:endParaRPr lang="ko-KR" altLang="en-US"/>
        </a:p>
      </dgm:t>
    </dgm:pt>
    <dgm:pt modelId="{B10BB1A2-548A-4A5A-B3EB-7F35DB9C9DE8}" type="parTrans" cxnId="{79BD0ACE-99D0-449A-8886-C193842A9B6D}">
      <dgm:prSet/>
      <dgm:spPr/>
      <dgm:t>
        <a:bodyPr/>
        <a:lstStyle/>
        <a:p>
          <a:pPr latinLnBrk="1"/>
          <a:endParaRPr lang="ko-KR" altLang="en-US"/>
        </a:p>
      </dgm:t>
    </dgm:pt>
    <dgm:pt modelId="{5A87F3E0-D283-4D83-8FED-DD08B12D4C27}" type="sibTrans" cxnId="{79BD0ACE-99D0-449A-8886-C193842A9B6D}">
      <dgm:prSet/>
      <dgm:spPr/>
      <dgm:t>
        <a:bodyPr/>
        <a:lstStyle/>
        <a:p>
          <a:pPr latinLnBrk="1"/>
          <a:endParaRPr lang="ko-KR" altLang="en-US"/>
        </a:p>
      </dgm:t>
    </dgm:pt>
    <dgm:pt modelId="{200CC57D-796A-4517-8125-E31342F4E6DE}">
      <dgm:prSet phldrT="[텍스트]"/>
      <dgm:spPr/>
      <dgm:t>
        <a:bodyPr/>
        <a:lstStyle/>
        <a:p>
          <a:pPr latinLnBrk="1"/>
          <a:r>
            <a:rPr lang="en-US" altLang="ko-KR"/>
            <a:t>Security</a:t>
          </a:r>
          <a:endParaRPr lang="ko-KR" altLang="en-US"/>
        </a:p>
      </dgm:t>
    </dgm:pt>
    <dgm:pt modelId="{AD179FCE-99DD-45AF-9AFD-55D2FB14FC46}" type="parTrans" cxnId="{ECEC9A3D-D717-422C-AE13-9780D28F2E45}">
      <dgm:prSet/>
      <dgm:spPr/>
      <dgm:t>
        <a:bodyPr/>
        <a:lstStyle/>
        <a:p>
          <a:pPr latinLnBrk="1"/>
          <a:endParaRPr lang="ko-KR" altLang="en-US"/>
        </a:p>
      </dgm:t>
    </dgm:pt>
    <dgm:pt modelId="{46796A43-AF4A-4AA4-BF1B-787391A37241}" type="sibTrans" cxnId="{ECEC9A3D-D717-422C-AE13-9780D28F2E45}">
      <dgm:prSet/>
      <dgm:spPr/>
      <dgm:t>
        <a:bodyPr/>
        <a:lstStyle/>
        <a:p>
          <a:pPr latinLnBrk="1"/>
          <a:endParaRPr lang="ko-KR" altLang="en-US"/>
        </a:p>
      </dgm:t>
    </dgm:pt>
    <dgm:pt modelId="{9120D821-14ED-4583-9B48-762D4238E05F}">
      <dgm:prSet phldrT="[텍스트]"/>
      <dgm:spPr/>
      <dgm:t>
        <a:bodyPr/>
        <a:lstStyle/>
        <a:p>
          <a:pPr latinLnBrk="1"/>
          <a:r>
            <a:rPr lang="en-US" altLang="ko-KR"/>
            <a:t>LSM (Linux Security Module)</a:t>
          </a:r>
          <a:endParaRPr lang="ko-KR" altLang="en-US"/>
        </a:p>
      </dgm:t>
    </dgm:pt>
    <dgm:pt modelId="{C97587EA-8255-4F43-84E9-4ADF57A3037A}" type="parTrans" cxnId="{E31B6174-F26C-4CBD-8633-8BB2FC1B17EA}">
      <dgm:prSet/>
      <dgm:spPr/>
      <dgm:t>
        <a:bodyPr/>
        <a:lstStyle/>
        <a:p>
          <a:pPr latinLnBrk="1"/>
          <a:endParaRPr lang="ko-KR" altLang="en-US"/>
        </a:p>
      </dgm:t>
    </dgm:pt>
    <dgm:pt modelId="{ACAC557E-54D6-414B-932E-48EAB1A1C793}" type="sibTrans" cxnId="{E31B6174-F26C-4CBD-8633-8BB2FC1B17EA}">
      <dgm:prSet/>
      <dgm:spPr/>
      <dgm:t>
        <a:bodyPr/>
        <a:lstStyle/>
        <a:p>
          <a:pPr latinLnBrk="1"/>
          <a:endParaRPr lang="ko-KR" altLang="en-US"/>
        </a:p>
      </dgm:t>
    </dgm:pt>
    <dgm:pt modelId="{48CFFE54-7B7E-44E3-8194-46B98E9ACED3}">
      <dgm:prSet phldrT="[텍스트]"/>
      <dgm:spPr/>
      <dgm:t>
        <a:bodyPr/>
        <a:lstStyle/>
        <a:p>
          <a:pPr latinLnBrk="1"/>
          <a:r>
            <a:rPr lang="en-US" altLang="ko-KR"/>
            <a:t>Image</a:t>
          </a:r>
          <a:endParaRPr lang="ko-KR" altLang="en-US"/>
        </a:p>
      </dgm:t>
    </dgm:pt>
    <dgm:pt modelId="{A07502ED-15C1-47D8-BACC-448FA4012DA6}" type="parTrans" cxnId="{9C4D983E-2870-4EB1-9A20-F2736954CC60}">
      <dgm:prSet/>
      <dgm:spPr/>
      <dgm:t>
        <a:bodyPr/>
        <a:lstStyle/>
        <a:p>
          <a:pPr latinLnBrk="1"/>
          <a:endParaRPr lang="ko-KR" altLang="en-US"/>
        </a:p>
      </dgm:t>
    </dgm:pt>
    <dgm:pt modelId="{E6FD1803-69C6-4E29-A282-C11B92570C00}" type="sibTrans" cxnId="{9C4D983E-2870-4EB1-9A20-F2736954CC60}">
      <dgm:prSet/>
      <dgm:spPr/>
      <dgm:t>
        <a:bodyPr/>
        <a:lstStyle/>
        <a:p>
          <a:pPr latinLnBrk="1"/>
          <a:endParaRPr lang="ko-KR" altLang="en-US"/>
        </a:p>
      </dgm:t>
    </dgm:pt>
    <dgm:pt modelId="{87F8AA8A-7FAE-4B93-BD81-DC9BF121DA71}">
      <dgm:prSet phldrT="[텍스트]"/>
      <dgm:spPr/>
      <dgm:t>
        <a:bodyPr/>
        <a:lstStyle/>
        <a:p>
          <a:pPr latinLnBrk="1"/>
          <a:r>
            <a:rPr lang="en-US" altLang="ko-KR"/>
            <a:t>AUFS</a:t>
          </a:r>
          <a:endParaRPr lang="ko-KR" altLang="en-US"/>
        </a:p>
      </dgm:t>
    </dgm:pt>
    <dgm:pt modelId="{D9A9BC02-48D3-49FA-9D76-1996D1F30164}" type="parTrans" cxnId="{6B2FB4C3-3A55-415E-B379-341CD76EF36B}">
      <dgm:prSet/>
      <dgm:spPr/>
      <dgm:t>
        <a:bodyPr/>
        <a:lstStyle/>
        <a:p>
          <a:pPr latinLnBrk="1"/>
          <a:endParaRPr lang="ko-KR" altLang="en-US"/>
        </a:p>
      </dgm:t>
    </dgm:pt>
    <dgm:pt modelId="{66F6E395-B291-4BE1-98A2-C06CCADB5A74}" type="sibTrans" cxnId="{6B2FB4C3-3A55-415E-B379-341CD76EF36B}">
      <dgm:prSet/>
      <dgm:spPr/>
      <dgm:t>
        <a:bodyPr/>
        <a:lstStyle/>
        <a:p>
          <a:pPr latinLnBrk="1"/>
          <a:endParaRPr lang="ko-KR" altLang="en-US"/>
        </a:p>
      </dgm:t>
    </dgm:pt>
    <dgm:pt modelId="{65FB4938-B0DF-4CEF-B42A-A5841C41AC7D}">
      <dgm:prSet phldrT="[텍스트]"/>
      <dgm:spPr/>
      <dgm:t>
        <a:bodyPr/>
        <a:lstStyle/>
        <a:p>
          <a:pPr latinLnBrk="1"/>
          <a:r>
            <a:rPr lang="en-US" altLang="ko-KR"/>
            <a:t>OverlayFS</a:t>
          </a:r>
          <a:endParaRPr lang="ko-KR" altLang="en-US"/>
        </a:p>
      </dgm:t>
    </dgm:pt>
    <dgm:pt modelId="{0E01D6EE-19CC-4238-9025-56666B7EE777}" type="parTrans" cxnId="{BA23CD73-0B41-44F3-84D4-9821EC099DA5}">
      <dgm:prSet/>
      <dgm:spPr/>
      <dgm:t>
        <a:bodyPr/>
        <a:lstStyle/>
        <a:p>
          <a:pPr latinLnBrk="1"/>
          <a:endParaRPr lang="ko-KR" altLang="en-US"/>
        </a:p>
      </dgm:t>
    </dgm:pt>
    <dgm:pt modelId="{781BB7F9-7E12-4BE6-AC0F-2BC2BB2F844D}" type="sibTrans" cxnId="{BA23CD73-0B41-44F3-84D4-9821EC099DA5}">
      <dgm:prSet/>
      <dgm:spPr/>
      <dgm:t>
        <a:bodyPr/>
        <a:lstStyle/>
        <a:p>
          <a:pPr latinLnBrk="1"/>
          <a:endParaRPr lang="ko-KR" altLang="en-US"/>
        </a:p>
      </dgm:t>
    </dgm:pt>
    <dgm:pt modelId="{B0A8FC21-5723-434B-964E-2243BCD72DA2}">
      <dgm:prSet phldrT="[텍스트]"/>
      <dgm:spPr/>
      <dgm:t>
        <a:bodyPr/>
        <a:lstStyle/>
        <a:p>
          <a:pPr latinLnBrk="1"/>
          <a:r>
            <a:rPr lang="en-US" altLang="ko-KR"/>
            <a:t>capability</a:t>
          </a:r>
          <a:endParaRPr lang="ko-KR" altLang="en-US"/>
        </a:p>
      </dgm:t>
    </dgm:pt>
    <dgm:pt modelId="{E2315FB3-58B1-4811-95BC-5779EEC1F8B9}" type="parTrans" cxnId="{B3D066F9-B750-4943-B87D-612DA023A2EA}">
      <dgm:prSet/>
      <dgm:spPr/>
      <dgm:t>
        <a:bodyPr/>
        <a:lstStyle/>
        <a:p>
          <a:pPr latinLnBrk="1"/>
          <a:endParaRPr lang="ko-KR" altLang="en-US"/>
        </a:p>
      </dgm:t>
    </dgm:pt>
    <dgm:pt modelId="{3619C6BF-89E2-4ADA-B97A-DA9E5BCF5A2C}" type="sibTrans" cxnId="{B3D066F9-B750-4943-B87D-612DA023A2EA}">
      <dgm:prSet/>
      <dgm:spPr/>
      <dgm:t>
        <a:bodyPr/>
        <a:lstStyle/>
        <a:p>
          <a:pPr latinLnBrk="1"/>
          <a:endParaRPr lang="ko-KR" altLang="en-US"/>
        </a:p>
      </dgm:t>
    </dgm:pt>
    <dgm:pt modelId="{AE7044C0-6901-4782-877A-9D76AB6F39A5}">
      <dgm:prSet phldrT="[텍스트]"/>
      <dgm:spPr/>
      <dgm:t>
        <a:bodyPr/>
        <a:lstStyle/>
        <a:p>
          <a:pPr latinLnBrk="1"/>
          <a:r>
            <a:rPr lang="en-US" altLang="ko-KR"/>
            <a:t>seccomp</a:t>
          </a:r>
          <a:endParaRPr lang="ko-KR" altLang="en-US"/>
        </a:p>
      </dgm:t>
    </dgm:pt>
    <dgm:pt modelId="{CD3B59A3-B6E8-43F9-B2D3-02CBE3FE4EA5}" type="parTrans" cxnId="{A5F6F668-C4DA-476D-AC95-8A8EEED7D1F5}">
      <dgm:prSet/>
      <dgm:spPr/>
      <dgm:t>
        <a:bodyPr/>
        <a:lstStyle/>
        <a:p>
          <a:pPr latinLnBrk="1"/>
          <a:endParaRPr lang="ko-KR" altLang="en-US"/>
        </a:p>
      </dgm:t>
    </dgm:pt>
    <dgm:pt modelId="{B1EBD811-B9B0-455E-9C28-BE8938E215E3}" type="sibTrans" cxnId="{A5F6F668-C4DA-476D-AC95-8A8EEED7D1F5}">
      <dgm:prSet/>
      <dgm:spPr/>
      <dgm:t>
        <a:bodyPr/>
        <a:lstStyle/>
        <a:p>
          <a:pPr latinLnBrk="1"/>
          <a:endParaRPr lang="ko-KR" altLang="en-US"/>
        </a:p>
      </dgm:t>
    </dgm:pt>
    <dgm:pt modelId="{7240B355-C151-4E3C-BE72-85995D6B36D1}" type="pres">
      <dgm:prSet presAssocID="{8CC4D012-F5C9-45FF-989D-846BA40429EC}" presName="diagram" presStyleCnt="0">
        <dgm:presLayoutVars>
          <dgm:dir/>
          <dgm:resizeHandles val="exact"/>
        </dgm:presLayoutVars>
      </dgm:prSet>
      <dgm:spPr/>
    </dgm:pt>
    <dgm:pt modelId="{320D51C0-FEAC-4EC3-A742-0EBF10BFB44E}" type="pres">
      <dgm:prSet presAssocID="{F7EBFB39-406C-4AFF-9784-C71F2773E5EE}" presName="node" presStyleLbl="node1" presStyleIdx="0" presStyleCnt="4">
        <dgm:presLayoutVars>
          <dgm:bulletEnabled val="1"/>
        </dgm:presLayoutVars>
      </dgm:prSet>
      <dgm:spPr/>
    </dgm:pt>
    <dgm:pt modelId="{66C4ABE2-A4CD-4599-93A7-342BBB95F3BF}" type="pres">
      <dgm:prSet presAssocID="{BF278F64-C14E-47E3-B428-62A3D74AA7B2}" presName="sibTrans" presStyleCnt="0"/>
      <dgm:spPr/>
    </dgm:pt>
    <dgm:pt modelId="{4CBB5C44-B3D7-42FE-9950-C8E9054D20C6}" type="pres">
      <dgm:prSet presAssocID="{898AB7D9-5721-43F5-8B47-FBBEC166AC7E}" presName="node" presStyleLbl="node1" presStyleIdx="1" presStyleCnt="4">
        <dgm:presLayoutVars>
          <dgm:bulletEnabled val="1"/>
        </dgm:presLayoutVars>
      </dgm:prSet>
      <dgm:spPr/>
    </dgm:pt>
    <dgm:pt modelId="{D3222866-13C2-4A28-B702-38579CB93683}" type="pres">
      <dgm:prSet presAssocID="{7662BD3E-54ED-4216-95AA-DA2B48CCF7F3}" presName="sibTrans" presStyleCnt="0"/>
      <dgm:spPr/>
    </dgm:pt>
    <dgm:pt modelId="{EB933DA6-CED9-48B2-9AE0-609CD8D5841C}" type="pres">
      <dgm:prSet presAssocID="{48CFFE54-7B7E-44E3-8194-46B98E9ACED3}" presName="node" presStyleLbl="node1" presStyleIdx="2" presStyleCnt="4">
        <dgm:presLayoutVars>
          <dgm:bulletEnabled val="1"/>
        </dgm:presLayoutVars>
      </dgm:prSet>
      <dgm:spPr/>
    </dgm:pt>
    <dgm:pt modelId="{32C0E622-7BC2-4880-BBD3-9C09B9C2697D}" type="pres">
      <dgm:prSet presAssocID="{E6FD1803-69C6-4E29-A282-C11B92570C00}" presName="sibTrans" presStyleCnt="0"/>
      <dgm:spPr/>
    </dgm:pt>
    <dgm:pt modelId="{B992A1CD-04D3-4BC9-A3D1-FDCD1C1FA351}" type="pres">
      <dgm:prSet presAssocID="{200CC57D-796A-4517-8125-E31342F4E6DE}" presName="node" presStyleLbl="node1" presStyleIdx="3" presStyleCnt="4">
        <dgm:presLayoutVars>
          <dgm:bulletEnabled val="1"/>
        </dgm:presLayoutVars>
      </dgm:prSet>
      <dgm:spPr/>
    </dgm:pt>
  </dgm:ptLst>
  <dgm:cxnLst>
    <dgm:cxn modelId="{8A0B3C0B-E518-431C-86FE-96C4087C7253}" srcId="{8CC4D012-F5C9-45FF-989D-846BA40429EC}" destId="{F7EBFB39-406C-4AFF-9784-C71F2773E5EE}" srcOrd="0" destOrd="0" parTransId="{7D36D962-625A-45A7-A4F4-C25F75E73217}" sibTransId="{BF278F64-C14E-47E3-B428-62A3D74AA7B2}"/>
    <dgm:cxn modelId="{A2DAEF18-378F-467D-AD59-C2566E37BB53}" type="presOf" srcId="{387BEA4C-459B-4DEA-9064-AD9FB39E7BCE}" destId="{4CBB5C44-B3D7-42FE-9950-C8E9054D20C6}" srcOrd="0" destOrd="1" presId="urn:microsoft.com/office/officeart/2005/8/layout/default"/>
    <dgm:cxn modelId="{D395AC21-6608-4835-B6AC-DBD6F9C5276B}" type="presOf" srcId="{9120D821-14ED-4583-9B48-762D4238E05F}" destId="{B992A1CD-04D3-4BC9-A3D1-FDCD1C1FA351}" srcOrd="0" destOrd="3" presId="urn:microsoft.com/office/officeart/2005/8/layout/default"/>
    <dgm:cxn modelId="{5E7ED92B-DA62-47F9-A6F7-4B74D3FFC1D7}" type="presOf" srcId="{F7EBFB39-406C-4AFF-9784-C71F2773E5EE}" destId="{320D51C0-FEAC-4EC3-A742-0EBF10BFB44E}" srcOrd="0" destOrd="0" presId="urn:microsoft.com/office/officeart/2005/8/layout/default"/>
    <dgm:cxn modelId="{ECEC9A3D-D717-422C-AE13-9780D28F2E45}" srcId="{8CC4D012-F5C9-45FF-989D-846BA40429EC}" destId="{200CC57D-796A-4517-8125-E31342F4E6DE}" srcOrd="3" destOrd="0" parTransId="{AD179FCE-99DD-45AF-9AFD-55D2FB14FC46}" sibTransId="{46796A43-AF4A-4AA4-BF1B-787391A37241}"/>
    <dgm:cxn modelId="{9C4D983E-2870-4EB1-9A20-F2736954CC60}" srcId="{8CC4D012-F5C9-45FF-989D-846BA40429EC}" destId="{48CFFE54-7B7E-44E3-8194-46B98E9ACED3}" srcOrd="2" destOrd="0" parTransId="{A07502ED-15C1-47D8-BACC-448FA4012DA6}" sibTransId="{E6FD1803-69C6-4E29-A282-C11B92570C00}"/>
    <dgm:cxn modelId="{DDB06466-8DA2-467F-A70E-0999A31FA767}" type="presOf" srcId="{898AB7D9-5721-43F5-8B47-FBBEC166AC7E}" destId="{4CBB5C44-B3D7-42FE-9950-C8E9054D20C6}" srcOrd="0" destOrd="0" presId="urn:microsoft.com/office/officeart/2005/8/layout/default"/>
    <dgm:cxn modelId="{CD479D46-797B-4787-AABE-37108C49C9AD}" type="presOf" srcId="{200CC57D-796A-4517-8125-E31342F4E6DE}" destId="{B992A1CD-04D3-4BC9-A3D1-FDCD1C1FA351}" srcOrd="0" destOrd="0" presId="urn:microsoft.com/office/officeart/2005/8/layout/default"/>
    <dgm:cxn modelId="{A5F6F668-C4DA-476D-AC95-8A8EEED7D1F5}" srcId="{200CC57D-796A-4517-8125-E31342F4E6DE}" destId="{AE7044C0-6901-4782-877A-9D76AB6F39A5}" srcOrd="1" destOrd="0" parTransId="{CD3B59A3-B6E8-43F9-B2D3-02CBE3FE4EA5}" sibTransId="{B1EBD811-B9B0-455E-9C28-BE8938E215E3}"/>
    <dgm:cxn modelId="{975E296B-A945-46AA-8E0D-00CF4EC0C499}" srcId="{F7EBFB39-406C-4AFF-9784-C71F2773E5EE}" destId="{FDD4F4BF-FB16-4B5C-A001-4845B956D98D}" srcOrd="0" destOrd="0" parTransId="{7335D338-EBD2-4561-8D81-64F70C65E3DC}" sibTransId="{C5136330-EECE-49D2-9EAD-4B13B1069B2D}"/>
    <dgm:cxn modelId="{BA23CD73-0B41-44F3-84D4-9821EC099DA5}" srcId="{48CFFE54-7B7E-44E3-8194-46B98E9ACED3}" destId="{65FB4938-B0DF-4CEF-B42A-A5841C41AC7D}" srcOrd="1" destOrd="0" parTransId="{0E01D6EE-19CC-4238-9025-56666B7EE777}" sibTransId="{781BB7F9-7E12-4BE6-AC0F-2BC2BB2F844D}"/>
    <dgm:cxn modelId="{E31B6174-F26C-4CBD-8633-8BB2FC1B17EA}" srcId="{200CC57D-796A-4517-8125-E31342F4E6DE}" destId="{9120D821-14ED-4583-9B48-762D4238E05F}" srcOrd="2" destOrd="0" parTransId="{C97587EA-8255-4F43-84E9-4ADF57A3037A}" sibTransId="{ACAC557E-54D6-414B-932E-48EAB1A1C793}"/>
    <dgm:cxn modelId="{9A9AA97A-8A72-42F9-B322-6AF805DC10F3}" type="presOf" srcId="{FDD4F4BF-FB16-4B5C-A001-4845B956D98D}" destId="{320D51C0-FEAC-4EC3-A742-0EBF10BFB44E}" srcOrd="0" destOrd="1" presId="urn:microsoft.com/office/officeart/2005/8/layout/default"/>
    <dgm:cxn modelId="{80BD4685-1B08-4D81-AB7E-D0A257D3D70E}" type="presOf" srcId="{B0A8FC21-5723-434B-964E-2243BCD72DA2}" destId="{B992A1CD-04D3-4BC9-A3D1-FDCD1C1FA351}" srcOrd="0" destOrd="1" presId="urn:microsoft.com/office/officeart/2005/8/layout/default"/>
    <dgm:cxn modelId="{6B2FB4C3-3A55-415E-B379-341CD76EF36B}" srcId="{48CFFE54-7B7E-44E3-8194-46B98E9ACED3}" destId="{87F8AA8A-7FAE-4B93-BD81-DC9BF121DA71}" srcOrd="0" destOrd="0" parTransId="{D9A9BC02-48D3-49FA-9D76-1996D1F30164}" sibTransId="{66F6E395-B291-4BE1-98A2-C06CCADB5A74}"/>
    <dgm:cxn modelId="{79BD0ACE-99D0-449A-8886-C193842A9B6D}" srcId="{898AB7D9-5721-43F5-8B47-FBBEC166AC7E}" destId="{387BEA4C-459B-4DEA-9064-AD9FB39E7BCE}" srcOrd="0" destOrd="0" parTransId="{B10BB1A2-548A-4A5A-B3EB-7F35DB9C9DE8}" sibTransId="{5A87F3E0-D283-4D83-8FED-DD08B12D4C27}"/>
    <dgm:cxn modelId="{0E8E39D0-9CE4-45ED-B39F-5F67D9A30903}" type="presOf" srcId="{AE7044C0-6901-4782-877A-9D76AB6F39A5}" destId="{B992A1CD-04D3-4BC9-A3D1-FDCD1C1FA351}" srcOrd="0" destOrd="2" presId="urn:microsoft.com/office/officeart/2005/8/layout/default"/>
    <dgm:cxn modelId="{4C04B8DB-83C9-4025-AA8B-EBF9D5A4A286}" type="presOf" srcId="{8CC4D012-F5C9-45FF-989D-846BA40429EC}" destId="{7240B355-C151-4E3C-BE72-85995D6B36D1}" srcOrd="0" destOrd="0" presId="urn:microsoft.com/office/officeart/2005/8/layout/default"/>
    <dgm:cxn modelId="{C820D8DB-10C3-4855-BEF8-590546C623D8}" type="presOf" srcId="{48CFFE54-7B7E-44E3-8194-46B98E9ACED3}" destId="{EB933DA6-CED9-48B2-9AE0-609CD8D5841C}" srcOrd="0" destOrd="0" presId="urn:microsoft.com/office/officeart/2005/8/layout/default"/>
    <dgm:cxn modelId="{A33F73DD-5A60-4216-821A-FFAABC808F6E}" type="presOf" srcId="{65FB4938-B0DF-4CEF-B42A-A5841C41AC7D}" destId="{EB933DA6-CED9-48B2-9AE0-609CD8D5841C}" srcOrd="0" destOrd="2" presId="urn:microsoft.com/office/officeart/2005/8/layout/default"/>
    <dgm:cxn modelId="{C0BE2EE0-1EBF-4C3C-AE3C-A915BDC92255}" srcId="{8CC4D012-F5C9-45FF-989D-846BA40429EC}" destId="{898AB7D9-5721-43F5-8B47-FBBEC166AC7E}" srcOrd="1" destOrd="0" parTransId="{8C9A8F8D-7137-4D50-AC29-BCCA1BF07D4F}" sibTransId="{7662BD3E-54ED-4216-95AA-DA2B48CCF7F3}"/>
    <dgm:cxn modelId="{E7DE5FF0-C375-481E-BBF0-720DEAE4702F}" type="presOf" srcId="{87F8AA8A-7FAE-4B93-BD81-DC9BF121DA71}" destId="{EB933DA6-CED9-48B2-9AE0-609CD8D5841C}" srcOrd="0" destOrd="1" presId="urn:microsoft.com/office/officeart/2005/8/layout/default"/>
    <dgm:cxn modelId="{B3D066F9-B750-4943-B87D-612DA023A2EA}" srcId="{200CC57D-796A-4517-8125-E31342F4E6DE}" destId="{B0A8FC21-5723-434B-964E-2243BCD72DA2}" srcOrd="0" destOrd="0" parTransId="{E2315FB3-58B1-4811-95BC-5779EEC1F8B9}" sibTransId="{3619C6BF-89E2-4ADA-B97A-DA9E5BCF5A2C}"/>
    <dgm:cxn modelId="{8284CA86-1AE5-4592-9AF5-29519D1E66A5}" type="presParOf" srcId="{7240B355-C151-4E3C-BE72-85995D6B36D1}" destId="{320D51C0-FEAC-4EC3-A742-0EBF10BFB44E}" srcOrd="0" destOrd="0" presId="urn:microsoft.com/office/officeart/2005/8/layout/default"/>
    <dgm:cxn modelId="{79E5E71A-B497-478D-B8F3-7C507E5E8517}" type="presParOf" srcId="{7240B355-C151-4E3C-BE72-85995D6B36D1}" destId="{66C4ABE2-A4CD-4599-93A7-342BBB95F3BF}" srcOrd="1" destOrd="0" presId="urn:microsoft.com/office/officeart/2005/8/layout/default"/>
    <dgm:cxn modelId="{EB08D06C-5D8B-419C-86C3-20697558BD3E}" type="presParOf" srcId="{7240B355-C151-4E3C-BE72-85995D6B36D1}" destId="{4CBB5C44-B3D7-42FE-9950-C8E9054D20C6}" srcOrd="2" destOrd="0" presId="urn:microsoft.com/office/officeart/2005/8/layout/default"/>
    <dgm:cxn modelId="{1B72ACB9-929A-4EAB-9B16-4F6F0B101031}" type="presParOf" srcId="{7240B355-C151-4E3C-BE72-85995D6B36D1}" destId="{D3222866-13C2-4A28-B702-38579CB93683}" srcOrd="3" destOrd="0" presId="urn:microsoft.com/office/officeart/2005/8/layout/default"/>
    <dgm:cxn modelId="{2E2D90CE-45F7-4D43-BC20-973207E70AA4}" type="presParOf" srcId="{7240B355-C151-4E3C-BE72-85995D6B36D1}" destId="{EB933DA6-CED9-48B2-9AE0-609CD8D5841C}" srcOrd="4" destOrd="0" presId="urn:microsoft.com/office/officeart/2005/8/layout/default"/>
    <dgm:cxn modelId="{89D8EC06-07BC-41C4-AF6C-BB7EB9CB988A}" type="presParOf" srcId="{7240B355-C151-4E3C-BE72-85995D6B36D1}" destId="{32C0E622-7BC2-4880-BBD3-9C09B9C2697D}" srcOrd="5" destOrd="0" presId="urn:microsoft.com/office/officeart/2005/8/layout/default"/>
    <dgm:cxn modelId="{8E91A91E-00FF-4DE1-883D-59F7B560D05A}" type="presParOf" srcId="{7240B355-C151-4E3C-BE72-85995D6B36D1}" destId="{B992A1CD-04D3-4BC9-A3D1-FDCD1C1FA3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51C0-FEAC-4EC3-A742-0EBF10BFB44E}">
      <dsp:nvSpPr>
        <dsp:cNvPr id="0" name=""/>
        <dsp:cNvSpPr/>
      </dsp:nvSpPr>
      <dsp:spPr>
        <a:xfrm>
          <a:off x="679" y="160424"/>
          <a:ext cx="2650914" cy="1590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Isolation</a:t>
          </a:r>
          <a:endParaRPr lang="ko-KR" altLang="en-US" sz="18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Namespace</a:t>
          </a:r>
          <a:endParaRPr lang="ko-KR" altLang="en-US" sz="1400" kern="1200"/>
        </a:p>
      </dsp:txBody>
      <dsp:txXfrm>
        <a:off x="679" y="160424"/>
        <a:ext cx="2650914" cy="1590548"/>
      </dsp:txXfrm>
    </dsp:sp>
    <dsp:sp modelId="{4CBB5C44-B3D7-42FE-9950-C8E9054D20C6}">
      <dsp:nvSpPr>
        <dsp:cNvPr id="0" name=""/>
        <dsp:cNvSpPr/>
      </dsp:nvSpPr>
      <dsp:spPr>
        <a:xfrm>
          <a:off x="2916685" y="160424"/>
          <a:ext cx="2650914" cy="1590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Resource Control/Monitoring</a:t>
          </a:r>
          <a:endParaRPr lang="ko-KR" altLang="en-US" sz="18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Cgroup</a:t>
          </a:r>
          <a:endParaRPr lang="ko-KR" altLang="en-US" sz="1400" kern="1200"/>
        </a:p>
      </dsp:txBody>
      <dsp:txXfrm>
        <a:off x="2916685" y="160424"/>
        <a:ext cx="2650914" cy="1590548"/>
      </dsp:txXfrm>
    </dsp:sp>
    <dsp:sp modelId="{EB933DA6-CED9-48B2-9AE0-609CD8D5841C}">
      <dsp:nvSpPr>
        <dsp:cNvPr id="0" name=""/>
        <dsp:cNvSpPr/>
      </dsp:nvSpPr>
      <dsp:spPr>
        <a:xfrm>
          <a:off x="679" y="2016064"/>
          <a:ext cx="2650914" cy="1590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Image</a:t>
          </a:r>
          <a:endParaRPr lang="ko-KR" altLang="en-US" sz="18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AUFS</a:t>
          </a:r>
          <a:endParaRPr lang="ko-KR" altLang="en-US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OverlayFS</a:t>
          </a:r>
          <a:endParaRPr lang="ko-KR" altLang="en-US" sz="1400" kern="1200"/>
        </a:p>
      </dsp:txBody>
      <dsp:txXfrm>
        <a:off x="679" y="2016064"/>
        <a:ext cx="2650914" cy="1590548"/>
      </dsp:txXfrm>
    </dsp:sp>
    <dsp:sp modelId="{B992A1CD-04D3-4BC9-A3D1-FDCD1C1FA351}">
      <dsp:nvSpPr>
        <dsp:cNvPr id="0" name=""/>
        <dsp:cNvSpPr/>
      </dsp:nvSpPr>
      <dsp:spPr>
        <a:xfrm>
          <a:off x="2916685" y="2016064"/>
          <a:ext cx="2650914" cy="1590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Security</a:t>
          </a:r>
          <a:endParaRPr lang="ko-KR" altLang="en-US" sz="18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capability</a:t>
          </a:r>
          <a:endParaRPr lang="ko-KR" altLang="en-US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seccomp</a:t>
          </a:r>
          <a:endParaRPr lang="ko-KR" altLang="en-US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/>
            <a:t>LSM (Linux Security Module)</a:t>
          </a:r>
          <a:endParaRPr lang="ko-KR" altLang="en-US" sz="1400" kern="1200"/>
        </a:p>
      </dsp:txBody>
      <dsp:txXfrm>
        <a:off x="2916685" y="2016064"/>
        <a:ext cx="2650914" cy="1590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Linux Kernel Features for</a:t>
            </a:r>
            <a:r>
              <a:rPr lang="ko-KR" altLang="en-US"/>
              <a:t> </a:t>
            </a:r>
            <a:r>
              <a:rPr lang="en-US" altLang="ko-KR"/>
              <a:t>Container</a:t>
            </a:r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CB1BEE1-C9DD-4915-AF65-D42F35D75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60727"/>
              </p:ext>
            </p:extLst>
          </p:nvPr>
        </p:nvGraphicFramePr>
        <p:xfrm>
          <a:off x="1812032" y="1180976"/>
          <a:ext cx="5568280" cy="376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44478</TotalTime>
  <Words>30</Words>
  <Application>Microsoft Office PowerPoint</Application>
  <PresentationFormat>화면 슬라이드 쇼(16:9)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Linux Kernel Features for Container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5743</cp:revision>
  <dcterms:created xsi:type="dcterms:W3CDTF">2006-10-05T04:04:58Z</dcterms:created>
  <dcterms:modified xsi:type="dcterms:W3CDTF">2020-03-25T14:17:38Z</dcterms:modified>
</cp:coreProperties>
</file>